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7" r:id="rId4"/>
  </p:sldMasterIdLst>
  <p:notesMasterIdLst>
    <p:notesMasterId r:id="rId23"/>
  </p:notesMasterIdLst>
  <p:sldIdLst>
    <p:sldId id="256" r:id="rId5"/>
    <p:sldId id="298" r:id="rId6"/>
    <p:sldId id="309" r:id="rId7"/>
    <p:sldId id="285" r:id="rId8"/>
    <p:sldId id="314" r:id="rId9"/>
    <p:sldId id="290" r:id="rId10"/>
    <p:sldId id="294" r:id="rId11"/>
    <p:sldId id="310" r:id="rId12"/>
    <p:sldId id="307" r:id="rId13"/>
    <p:sldId id="311" r:id="rId14"/>
    <p:sldId id="305" r:id="rId15"/>
    <p:sldId id="303" r:id="rId16"/>
    <p:sldId id="315" r:id="rId17"/>
    <p:sldId id="306" r:id="rId18"/>
    <p:sldId id="312" r:id="rId19"/>
    <p:sldId id="308" r:id="rId20"/>
    <p:sldId id="313" r:id="rId21"/>
    <p:sldId id="272" r:id="rId22"/>
  </p:sldIdLst>
  <p:sldSz cx="9144000" cy="5143500" type="screen16x9"/>
  <p:notesSz cx="7010400" cy="92964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76" userDrawn="1">
          <p15:clr>
            <a:srgbClr val="A4A3A4"/>
          </p15:clr>
        </p15:guide>
        <p15:guide id="2" pos="184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BFD730"/>
    <a:srgbClr val="007A33"/>
    <a:srgbClr val="005F83"/>
    <a:srgbClr val="154734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59577" autoAdjust="0"/>
  </p:normalViewPr>
  <p:slideViewPr>
    <p:cSldViewPr snapToGrid="0">
      <p:cViewPr varScale="1">
        <p:scale>
          <a:sx n="119" d="100"/>
          <a:sy n="119" d="100"/>
        </p:scale>
        <p:origin x="3090" y="102"/>
      </p:cViewPr>
      <p:guideLst>
        <p:guide orient="horz" pos="2076"/>
        <p:guide pos="184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DF94C3-BBE8-4595-A3CD-EF90C059D110}" type="doc">
      <dgm:prSet loTypeId="urn:microsoft.com/office/officeart/2018/5/layout/IconCircleLabelList" loCatId="icon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5B885C5-496C-4031-8605-98E580EC3495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600" b="0" i="0" dirty="0"/>
            <a:t>Maintain health, safety, and welfare</a:t>
          </a:r>
          <a:endParaRPr lang="en-US" sz="1600" dirty="0"/>
        </a:p>
      </dgm:t>
    </dgm:pt>
    <dgm:pt modelId="{A509F0EE-ED13-472B-8D60-69026F697B8A}" type="parTrans" cxnId="{BF37A59D-CC69-4760-9BD9-982BCDEA1A43}">
      <dgm:prSet/>
      <dgm:spPr/>
      <dgm:t>
        <a:bodyPr/>
        <a:lstStyle/>
        <a:p>
          <a:endParaRPr lang="en-US"/>
        </a:p>
      </dgm:t>
    </dgm:pt>
    <dgm:pt modelId="{DFDAECF0-3F3A-404D-A10B-D34EFCEE0067}" type="sibTrans" cxnId="{BF37A59D-CC69-4760-9BD9-982BCDEA1A43}">
      <dgm:prSet/>
      <dgm:spPr/>
      <dgm:t>
        <a:bodyPr/>
        <a:lstStyle/>
        <a:p>
          <a:endParaRPr lang="en-US"/>
        </a:p>
      </dgm:t>
    </dgm:pt>
    <dgm:pt modelId="{3980CFAC-DF19-4231-8EA2-BCCD351FB81D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600" b="0" i="0" dirty="0"/>
            <a:t>Ensure accountability and credibility of the S&amp;T degree</a:t>
          </a:r>
          <a:endParaRPr lang="en-US" sz="1600" dirty="0"/>
        </a:p>
      </dgm:t>
    </dgm:pt>
    <dgm:pt modelId="{D3D477D7-D075-456F-AE0C-BF3E2D55A243}" type="parTrans" cxnId="{42EFC853-8E0D-4DC9-B5E5-22E54CF25E74}">
      <dgm:prSet/>
      <dgm:spPr/>
      <dgm:t>
        <a:bodyPr/>
        <a:lstStyle/>
        <a:p>
          <a:endParaRPr lang="en-US"/>
        </a:p>
      </dgm:t>
    </dgm:pt>
    <dgm:pt modelId="{7083C411-9199-4476-A7D8-DDA8F8FBF0B5}" type="sibTrans" cxnId="{42EFC853-8E0D-4DC9-B5E5-22E54CF25E74}">
      <dgm:prSet/>
      <dgm:spPr/>
      <dgm:t>
        <a:bodyPr/>
        <a:lstStyle/>
        <a:p>
          <a:endParaRPr lang="en-US"/>
        </a:p>
      </dgm:t>
    </dgm:pt>
    <dgm:pt modelId="{F8A4F8C0-C3DA-4413-8527-507856DF1090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600" b="0" i="0" dirty="0"/>
            <a:t>Foster integrity, academic success, Development, and responsible citizenship</a:t>
          </a:r>
          <a:endParaRPr lang="en-US" sz="1600" dirty="0"/>
        </a:p>
      </dgm:t>
    </dgm:pt>
    <dgm:pt modelId="{D78937C6-A8A7-4C9D-AA1E-2F0966D5B184}" type="parTrans" cxnId="{0D19EDBC-B094-476A-945F-51B1093B7602}">
      <dgm:prSet/>
      <dgm:spPr/>
      <dgm:t>
        <a:bodyPr/>
        <a:lstStyle/>
        <a:p>
          <a:endParaRPr lang="en-US"/>
        </a:p>
      </dgm:t>
    </dgm:pt>
    <dgm:pt modelId="{31665D55-29AB-492E-9E6F-049649E1073B}" type="sibTrans" cxnId="{0D19EDBC-B094-476A-945F-51B1093B7602}">
      <dgm:prSet/>
      <dgm:spPr/>
      <dgm:t>
        <a:bodyPr/>
        <a:lstStyle/>
        <a:p>
          <a:endParaRPr lang="en-US"/>
        </a:p>
      </dgm:t>
    </dgm:pt>
    <dgm:pt modelId="{04892DDA-6406-4B16-8E4B-49F0DC8D77DA}" type="pres">
      <dgm:prSet presAssocID="{38DF94C3-BBE8-4595-A3CD-EF90C059D110}" presName="root" presStyleCnt="0">
        <dgm:presLayoutVars>
          <dgm:dir/>
          <dgm:resizeHandles val="exact"/>
        </dgm:presLayoutVars>
      </dgm:prSet>
      <dgm:spPr/>
    </dgm:pt>
    <dgm:pt modelId="{544B3190-7F47-462A-A1C3-5DD20BBECEF2}" type="pres">
      <dgm:prSet presAssocID="{95B885C5-496C-4031-8605-98E580EC3495}" presName="compNode" presStyleCnt="0"/>
      <dgm:spPr/>
    </dgm:pt>
    <dgm:pt modelId="{1BFDBFCC-032C-4B17-9A43-A3F233FA3DBA}" type="pres">
      <dgm:prSet presAssocID="{95B885C5-496C-4031-8605-98E580EC3495}" presName="iconBgRect" presStyleLbl="bgShp" presStyleIdx="0" presStyleCnt="3"/>
      <dgm:spPr/>
    </dgm:pt>
    <dgm:pt modelId="{42683343-78C6-4AE2-8743-60E581012DEC}" type="pres">
      <dgm:prSet presAssocID="{95B885C5-496C-4031-8605-98E580EC3495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struction Worker"/>
        </a:ext>
      </dgm:extLst>
    </dgm:pt>
    <dgm:pt modelId="{EB9F7928-EAE8-40F2-B3D5-70246AE40971}" type="pres">
      <dgm:prSet presAssocID="{95B885C5-496C-4031-8605-98E580EC3495}" presName="spaceRect" presStyleCnt="0"/>
      <dgm:spPr/>
    </dgm:pt>
    <dgm:pt modelId="{85B3720A-350C-4FB2-8937-21326015DCF1}" type="pres">
      <dgm:prSet presAssocID="{95B885C5-496C-4031-8605-98E580EC3495}" presName="textRect" presStyleLbl="revTx" presStyleIdx="0" presStyleCnt="3">
        <dgm:presLayoutVars>
          <dgm:chMax val="1"/>
          <dgm:chPref val="1"/>
        </dgm:presLayoutVars>
      </dgm:prSet>
      <dgm:spPr/>
    </dgm:pt>
    <dgm:pt modelId="{A703C995-CC90-43E3-9227-9A2FF931A7F1}" type="pres">
      <dgm:prSet presAssocID="{DFDAECF0-3F3A-404D-A10B-D34EFCEE0067}" presName="sibTrans" presStyleCnt="0"/>
      <dgm:spPr/>
    </dgm:pt>
    <dgm:pt modelId="{2FB8049E-58E9-4628-96E2-91A62A8D4EB2}" type="pres">
      <dgm:prSet presAssocID="{3980CFAC-DF19-4231-8EA2-BCCD351FB81D}" presName="compNode" presStyleCnt="0"/>
      <dgm:spPr/>
    </dgm:pt>
    <dgm:pt modelId="{7894894C-F671-47A0-B26E-27F2569EAF55}" type="pres">
      <dgm:prSet presAssocID="{3980CFAC-DF19-4231-8EA2-BCCD351FB81D}" presName="iconBgRect" presStyleLbl="bgShp" presStyleIdx="1" presStyleCnt="3"/>
      <dgm:spPr/>
    </dgm:pt>
    <dgm:pt modelId="{16C7DE96-A919-4754-94D7-F53188DC454A}" type="pres">
      <dgm:prSet presAssocID="{3980CFAC-DF19-4231-8EA2-BCCD351FB81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25C28322-2DEB-4355-9E42-9B1C111E79F7}" type="pres">
      <dgm:prSet presAssocID="{3980CFAC-DF19-4231-8EA2-BCCD351FB81D}" presName="spaceRect" presStyleCnt="0"/>
      <dgm:spPr/>
    </dgm:pt>
    <dgm:pt modelId="{DEC9D614-6505-42F7-93D3-20A77F4631F8}" type="pres">
      <dgm:prSet presAssocID="{3980CFAC-DF19-4231-8EA2-BCCD351FB81D}" presName="textRect" presStyleLbl="revTx" presStyleIdx="1" presStyleCnt="3">
        <dgm:presLayoutVars>
          <dgm:chMax val="1"/>
          <dgm:chPref val="1"/>
        </dgm:presLayoutVars>
      </dgm:prSet>
      <dgm:spPr/>
    </dgm:pt>
    <dgm:pt modelId="{6FB2E563-2E4B-4D5D-9BA6-365A58126404}" type="pres">
      <dgm:prSet presAssocID="{7083C411-9199-4476-A7D8-DDA8F8FBF0B5}" presName="sibTrans" presStyleCnt="0"/>
      <dgm:spPr/>
    </dgm:pt>
    <dgm:pt modelId="{FC222E31-CC0E-44DC-8903-1CD1C51FD043}" type="pres">
      <dgm:prSet presAssocID="{F8A4F8C0-C3DA-4413-8527-507856DF1090}" presName="compNode" presStyleCnt="0"/>
      <dgm:spPr/>
    </dgm:pt>
    <dgm:pt modelId="{477A5BF1-3A20-4593-8CD5-6A1CD4C5C470}" type="pres">
      <dgm:prSet presAssocID="{F8A4F8C0-C3DA-4413-8527-507856DF1090}" presName="iconBgRect" presStyleLbl="bgShp" presStyleIdx="2" presStyleCnt="3"/>
      <dgm:spPr/>
    </dgm:pt>
    <dgm:pt modelId="{0EF29887-BAF1-438A-8EE4-D1C91C2ACB23}" type="pres">
      <dgm:prSet presAssocID="{F8A4F8C0-C3DA-4413-8527-507856DF109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9266660C-7C1B-40D0-9295-5EDD70022E28}" type="pres">
      <dgm:prSet presAssocID="{F8A4F8C0-C3DA-4413-8527-507856DF1090}" presName="spaceRect" presStyleCnt="0"/>
      <dgm:spPr/>
    </dgm:pt>
    <dgm:pt modelId="{7DBE0B7F-1910-4C30-B639-CDC1FC0D7493}" type="pres">
      <dgm:prSet presAssocID="{F8A4F8C0-C3DA-4413-8527-507856DF1090}" presName="textRect" presStyleLbl="revTx" presStyleIdx="2" presStyleCnt="3" custScaleX="127185">
        <dgm:presLayoutVars>
          <dgm:chMax val="1"/>
          <dgm:chPref val="1"/>
        </dgm:presLayoutVars>
      </dgm:prSet>
      <dgm:spPr/>
    </dgm:pt>
  </dgm:ptLst>
  <dgm:cxnLst>
    <dgm:cxn modelId="{E79D7834-0AB1-48A3-AC2A-D3B0F0C5FE8C}" type="presOf" srcId="{F8A4F8C0-C3DA-4413-8527-507856DF1090}" destId="{7DBE0B7F-1910-4C30-B639-CDC1FC0D7493}" srcOrd="0" destOrd="0" presId="urn:microsoft.com/office/officeart/2018/5/layout/IconCircleLabelList"/>
    <dgm:cxn modelId="{BFE94244-E440-42B5-B29B-A147748BE130}" type="presOf" srcId="{3980CFAC-DF19-4231-8EA2-BCCD351FB81D}" destId="{DEC9D614-6505-42F7-93D3-20A77F4631F8}" srcOrd="0" destOrd="0" presId="urn:microsoft.com/office/officeart/2018/5/layout/IconCircleLabelList"/>
    <dgm:cxn modelId="{BEF20D50-71B4-452C-847E-690DDEF0E69F}" type="presOf" srcId="{38DF94C3-BBE8-4595-A3CD-EF90C059D110}" destId="{04892DDA-6406-4B16-8E4B-49F0DC8D77DA}" srcOrd="0" destOrd="0" presId="urn:microsoft.com/office/officeart/2018/5/layout/IconCircleLabelList"/>
    <dgm:cxn modelId="{42EFC853-8E0D-4DC9-B5E5-22E54CF25E74}" srcId="{38DF94C3-BBE8-4595-A3CD-EF90C059D110}" destId="{3980CFAC-DF19-4231-8EA2-BCCD351FB81D}" srcOrd="1" destOrd="0" parTransId="{D3D477D7-D075-456F-AE0C-BF3E2D55A243}" sibTransId="{7083C411-9199-4476-A7D8-DDA8F8FBF0B5}"/>
    <dgm:cxn modelId="{BF37A59D-CC69-4760-9BD9-982BCDEA1A43}" srcId="{38DF94C3-BBE8-4595-A3CD-EF90C059D110}" destId="{95B885C5-496C-4031-8605-98E580EC3495}" srcOrd="0" destOrd="0" parTransId="{A509F0EE-ED13-472B-8D60-69026F697B8A}" sibTransId="{DFDAECF0-3F3A-404D-A10B-D34EFCEE0067}"/>
    <dgm:cxn modelId="{0D19EDBC-B094-476A-945F-51B1093B7602}" srcId="{38DF94C3-BBE8-4595-A3CD-EF90C059D110}" destId="{F8A4F8C0-C3DA-4413-8527-507856DF1090}" srcOrd="2" destOrd="0" parTransId="{D78937C6-A8A7-4C9D-AA1E-2F0966D5B184}" sibTransId="{31665D55-29AB-492E-9E6F-049649E1073B}"/>
    <dgm:cxn modelId="{FF283DE3-94BC-4199-A791-C71729D34953}" type="presOf" srcId="{95B885C5-496C-4031-8605-98E580EC3495}" destId="{85B3720A-350C-4FB2-8937-21326015DCF1}" srcOrd="0" destOrd="0" presId="urn:microsoft.com/office/officeart/2018/5/layout/IconCircleLabelList"/>
    <dgm:cxn modelId="{BC665510-CE44-47AF-BCA8-D5C9ABD8858C}" type="presParOf" srcId="{04892DDA-6406-4B16-8E4B-49F0DC8D77DA}" destId="{544B3190-7F47-462A-A1C3-5DD20BBECEF2}" srcOrd="0" destOrd="0" presId="urn:microsoft.com/office/officeart/2018/5/layout/IconCircleLabelList"/>
    <dgm:cxn modelId="{18E594C4-33CE-426B-B44A-E8DDAA6FBC6C}" type="presParOf" srcId="{544B3190-7F47-462A-A1C3-5DD20BBECEF2}" destId="{1BFDBFCC-032C-4B17-9A43-A3F233FA3DBA}" srcOrd="0" destOrd="0" presId="urn:microsoft.com/office/officeart/2018/5/layout/IconCircleLabelList"/>
    <dgm:cxn modelId="{28BC016B-C8E7-4331-8044-2BA9AE57176A}" type="presParOf" srcId="{544B3190-7F47-462A-A1C3-5DD20BBECEF2}" destId="{42683343-78C6-4AE2-8743-60E581012DEC}" srcOrd="1" destOrd="0" presId="urn:microsoft.com/office/officeart/2018/5/layout/IconCircleLabelList"/>
    <dgm:cxn modelId="{F5DB2465-09E8-4027-B537-2D2D4807FF2E}" type="presParOf" srcId="{544B3190-7F47-462A-A1C3-5DD20BBECEF2}" destId="{EB9F7928-EAE8-40F2-B3D5-70246AE40971}" srcOrd="2" destOrd="0" presId="urn:microsoft.com/office/officeart/2018/5/layout/IconCircleLabelList"/>
    <dgm:cxn modelId="{02BB30B6-929B-4742-85D7-1D90C747195B}" type="presParOf" srcId="{544B3190-7F47-462A-A1C3-5DD20BBECEF2}" destId="{85B3720A-350C-4FB2-8937-21326015DCF1}" srcOrd="3" destOrd="0" presId="urn:microsoft.com/office/officeart/2018/5/layout/IconCircleLabelList"/>
    <dgm:cxn modelId="{719EE648-2B7A-479E-9438-6A9EB269A94C}" type="presParOf" srcId="{04892DDA-6406-4B16-8E4B-49F0DC8D77DA}" destId="{A703C995-CC90-43E3-9227-9A2FF931A7F1}" srcOrd="1" destOrd="0" presId="urn:microsoft.com/office/officeart/2018/5/layout/IconCircleLabelList"/>
    <dgm:cxn modelId="{E5E549BE-59D8-4B2E-8E4C-DB77C53D16F4}" type="presParOf" srcId="{04892DDA-6406-4B16-8E4B-49F0DC8D77DA}" destId="{2FB8049E-58E9-4628-96E2-91A62A8D4EB2}" srcOrd="2" destOrd="0" presId="urn:microsoft.com/office/officeart/2018/5/layout/IconCircleLabelList"/>
    <dgm:cxn modelId="{4EA17BD2-59EF-49A1-94C5-517F6072CC52}" type="presParOf" srcId="{2FB8049E-58E9-4628-96E2-91A62A8D4EB2}" destId="{7894894C-F671-47A0-B26E-27F2569EAF55}" srcOrd="0" destOrd="0" presId="urn:microsoft.com/office/officeart/2018/5/layout/IconCircleLabelList"/>
    <dgm:cxn modelId="{B2368E00-1D31-4C5A-A9F2-C91212A47634}" type="presParOf" srcId="{2FB8049E-58E9-4628-96E2-91A62A8D4EB2}" destId="{16C7DE96-A919-4754-94D7-F53188DC454A}" srcOrd="1" destOrd="0" presId="urn:microsoft.com/office/officeart/2018/5/layout/IconCircleLabelList"/>
    <dgm:cxn modelId="{8C5C438B-93CE-444F-81DA-A50A5EAAD038}" type="presParOf" srcId="{2FB8049E-58E9-4628-96E2-91A62A8D4EB2}" destId="{25C28322-2DEB-4355-9E42-9B1C111E79F7}" srcOrd="2" destOrd="0" presId="urn:microsoft.com/office/officeart/2018/5/layout/IconCircleLabelList"/>
    <dgm:cxn modelId="{6E0B3A72-20C6-423F-9D10-F9C03EED445D}" type="presParOf" srcId="{2FB8049E-58E9-4628-96E2-91A62A8D4EB2}" destId="{DEC9D614-6505-42F7-93D3-20A77F4631F8}" srcOrd="3" destOrd="0" presId="urn:microsoft.com/office/officeart/2018/5/layout/IconCircleLabelList"/>
    <dgm:cxn modelId="{B2C1A6B7-64D8-48C2-8FE1-4E737B9EFAE9}" type="presParOf" srcId="{04892DDA-6406-4B16-8E4B-49F0DC8D77DA}" destId="{6FB2E563-2E4B-4D5D-9BA6-365A58126404}" srcOrd="3" destOrd="0" presId="urn:microsoft.com/office/officeart/2018/5/layout/IconCircleLabelList"/>
    <dgm:cxn modelId="{24296079-64C6-4D43-9E97-D1CB7DA74689}" type="presParOf" srcId="{04892DDA-6406-4B16-8E4B-49F0DC8D77DA}" destId="{FC222E31-CC0E-44DC-8903-1CD1C51FD043}" srcOrd="4" destOrd="0" presId="urn:microsoft.com/office/officeart/2018/5/layout/IconCircleLabelList"/>
    <dgm:cxn modelId="{98CCCBD7-7B21-440A-BB24-9CD71F2C2882}" type="presParOf" srcId="{FC222E31-CC0E-44DC-8903-1CD1C51FD043}" destId="{477A5BF1-3A20-4593-8CD5-6A1CD4C5C470}" srcOrd="0" destOrd="0" presId="urn:microsoft.com/office/officeart/2018/5/layout/IconCircleLabelList"/>
    <dgm:cxn modelId="{B95C1C9B-E74C-4CA7-9DEE-813653E1593F}" type="presParOf" srcId="{FC222E31-CC0E-44DC-8903-1CD1C51FD043}" destId="{0EF29887-BAF1-438A-8EE4-D1C91C2ACB23}" srcOrd="1" destOrd="0" presId="urn:microsoft.com/office/officeart/2018/5/layout/IconCircleLabelList"/>
    <dgm:cxn modelId="{7B3B3DA4-1EA1-4E1B-8623-0D55D9E61CE7}" type="presParOf" srcId="{FC222E31-CC0E-44DC-8903-1CD1C51FD043}" destId="{9266660C-7C1B-40D0-9295-5EDD70022E28}" srcOrd="2" destOrd="0" presId="urn:microsoft.com/office/officeart/2018/5/layout/IconCircleLabelList"/>
    <dgm:cxn modelId="{87BFA25A-3F0B-4C41-8401-629C6940A05A}" type="presParOf" srcId="{FC222E31-CC0E-44DC-8903-1CD1C51FD043}" destId="{7DBE0B7F-1910-4C30-B639-CDC1FC0D7493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49D03F-38BF-48F2-A1D3-642C9D9AE8E5}" type="doc">
      <dgm:prSet loTypeId="urn:microsoft.com/office/officeart/2016/7/layout/RepeatingBendingProcessNew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F36E93E-899C-44A0-8BFA-3191A4E1BA65}">
      <dgm:prSet custT="1"/>
      <dgm:spPr/>
      <dgm:t>
        <a:bodyPr/>
        <a:lstStyle/>
        <a:p>
          <a:r>
            <a:rPr lang="en-US" sz="2400" dirty="0">
              <a:solidFill>
                <a:schemeClr val="bg2"/>
              </a:solidFill>
            </a:rPr>
            <a:t>Evaluate &amp; </a:t>
          </a:r>
          <a:br>
            <a:rPr lang="en-US" sz="2400" dirty="0">
              <a:solidFill>
                <a:schemeClr val="bg2"/>
              </a:solidFill>
            </a:rPr>
          </a:br>
          <a:r>
            <a:rPr lang="en-US" sz="2400" dirty="0">
              <a:solidFill>
                <a:schemeClr val="bg2"/>
              </a:solidFill>
            </a:rPr>
            <a:t>Assess </a:t>
          </a:r>
        </a:p>
      </dgm:t>
    </dgm:pt>
    <dgm:pt modelId="{97C12521-2DE1-4695-8BC0-782799A369C1}" type="parTrans" cxnId="{EA03D141-F374-4160-83B9-D2F5080914CE}">
      <dgm:prSet/>
      <dgm:spPr/>
      <dgm:t>
        <a:bodyPr/>
        <a:lstStyle/>
        <a:p>
          <a:endParaRPr lang="en-US"/>
        </a:p>
      </dgm:t>
    </dgm:pt>
    <dgm:pt modelId="{C05C8235-0F4D-4382-8F4C-0166C09E5CA4}" type="sibTrans" cxnId="{EA03D141-F374-4160-83B9-D2F5080914CE}">
      <dgm:prSet/>
      <dgm:spPr/>
      <dgm:t>
        <a:bodyPr/>
        <a:lstStyle/>
        <a:p>
          <a:endParaRPr lang="en-US" dirty="0"/>
        </a:p>
      </dgm:t>
    </dgm:pt>
    <dgm:pt modelId="{A2C87198-5F7F-4BB3-9124-7D0DB7128231}">
      <dgm:prSet custT="1"/>
      <dgm:spPr/>
      <dgm:t>
        <a:bodyPr/>
        <a:lstStyle/>
        <a:p>
          <a:r>
            <a:rPr lang="en-US" sz="2400" dirty="0">
              <a:solidFill>
                <a:schemeClr val="bg2"/>
              </a:solidFill>
            </a:rPr>
            <a:t>Collaborate</a:t>
          </a:r>
        </a:p>
      </dgm:t>
    </dgm:pt>
    <dgm:pt modelId="{31930845-BEA3-49DA-85F7-534BA4882BD2}" type="parTrans" cxnId="{EE879B4E-8EB1-481E-8350-B1F8BBFE47D1}">
      <dgm:prSet/>
      <dgm:spPr/>
      <dgm:t>
        <a:bodyPr/>
        <a:lstStyle/>
        <a:p>
          <a:endParaRPr lang="en-US"/>
        </a:p>
      </dgm:t>
    </dgm:pt>
    <dgm:pt modelId="{0FBE9C26-DA6F-478E-AA35-07EC66456537}" type="sibTrans" cxnId="{EE879B4E-8EB1-481E-8350-B1F8BBFE47D1}">
      <dgm:prSet/>
      <dgm:spPr/>
      <dgm:t>
        <a:bodyPr/>
        <a:lstStyle/>
        <a:p>
          <a:endParaRPr lang="en-US" dirty="0"/>
        </a:p>
      </dgm:t>
    </dgm:pt>
    <dgm:pt modelId="{08729364-564B-4BE2-B12F-45285116540E}">
      <dgm:prSet custT="1"/>
      <dgm:spPr/>
      <dgm:t>
        <a:bodyPr/>
        <a:lstStyle/>
        <a:p>
          <a:r>
            <a:rPr lang="en-US" sz="2200" dirty="0">
              <a:solidFill>
                <a:schemeClr val="bg2"/>
              </a:solidFill>
            </a:rPr>
            <a:t>Determination</a:t>
          </a:r>
        </a:p>
      </dgm:t>
    </dgm:pt>
    <dgm:pt modelId="{AD7EB330-B79A-4C12-AC58-0F4AC02333DC}" type="parTrans" cxnId="{26B5301B-D3CC-4B57-A3E5-F7AB8AC6CE31}">
      <dgm:prSet/>
      <dgm:spPr/>
      <dgm:t>
        <a:bodyPr/>
        <a:lstStyle/>
        <a:p>
          <a:endParaRPr lang="en-US"/>
        </a:p>
      </dgm:t>
    </dgm:pt>
    <dgm:pt modelId="{9F436787-FF80-4FBA-B3E2-56F044A84F1A}" type="sibTrans" cxnId="{26B5301B-D3CC-4B57-A3E5-F7AB8AC6CE31}">
      <dgm:prSet/>
      <dgm:spPr/>
      <dgm:t>
        <a:bodyPr/>
        <a:lstStyle/>
        <a:p>
          <a:endParaRPr lang="en-US" dirty="0"/>
        </a:p>
      </dgm:t>
    </dgm:pt>
    <dgm:pt modelId="{9017054D-7C97-4EFA-9620-F26542892301}">
      <dgm:prSet custT="1"/>
      <dgm:spPr/>
      <dgm:t>
        <a:bodyPr/>
        <a:lstStyle/>
        <a:p>
          <a:r>
            <a:rPr lang="en-US" sz="2400" dirty="0">
              <a:solidFill>
                <a:schemeClr val="bg2"/>
              </a:solidFill>
            </a:rPr>
            <a:t>Issue a Disposition</a:t>
          </a:r>
        </a:p>
      </dgm:t>
    </dgm:pt>
    <dgm:pt modelId="{3022D763-A781-4B0A-90D5-7A66248839E1}" type="parTrans" cxnId="{2CA75041-0C02-450E-AFA9-F2FB307B43D3}">
      <dgm:prSet/>
      <dgm:spPr/>
      <dgm:t>
        <a:bodyPr/>
        <a:lstStyle/>
        <a:p>
          <a:endParaRPr lang="en-US"/>
        </a:p>
      </dgm:t>
    </dgm:pt>
    <dgm:pt modelId="{1D364D81-FF68-4263-8CE1-516C0C330E5D}" type="sibTrans" cxnId="{2CA75041-0C02-450E-AFA9-F2FB307B43D3}">
      <dgm:prSet/>
      <dgm:spPr/>
      <dgm:t>
        <a:bodyPr/>
        <a:lstStyle/>
        <a:p>
          <a:endParaRPr lang="en-US" dirty="0"/>
        </a:p>
      </dgm:t>
    </dgm:pt>
    <dgm:pt modelId="{9272F766-5980-4CEC-A3BC-D9661EE4F440}">
      <dgm:prSet custT="1"/>
      <dgm:spPr/>
      <dgm:t>
        <a:bodyPr/>
        <a:lstStyle/>
        <a:p>
          <a:r>
            <a:rPr lang="en-US" sz="2400" dirty="0">
              <a:solidFill>
                <a:schemeClr val="bg2"/>
              </a:solidFill>
            </a:rPr>
            <a:t>Engage the Student </a:t>
          </a:r>
          <a:endParaRPr lang="en-US" sz="2400" dirty="0"/>
        </a:p>
      </dgm:t>
    </dgm:pt>
    <dgm:pt modelId="{387B33B6-E1B1-4F74-8A2F-11EC1EC6F613}" type="parTrans" cxnId="{5895D198-DFB9-4CFC-A9D1-D9F7B489C8F2}">
      <dgm:prSet/>
      <dgm:spPr/>
      <dgm:t>
        <a:bodyPr/>
        <a:lstStyle/>
        <a:p>
          <a:endParaRPr lang="en-US"/>
        </a:p>
      </dgm:t>
    </dgm:pt>
    <dgm:pt modelId="{4E2F444F-6F82-4EC6-B371-DBE6554C76DA}" type="sibTrans" cxnId="{5895D198-DFB9-4CFC-A9D1-D9F7B489C8F2}">
      <dgm:prSet/>
      <dgm:spPr/>
      <dgm:t>
        <a:bodyPr/>
        <a:lstStyle/>
        <a:p>
          <a:endParaRPr lang="en-US" dirty="0"/>
        </a:p>
      </dgm:t>
    </dgm:pt>
    <dgm:pt modelId="{4DAE60E0-6C73-4CA6-830D-E80A54EDF60A}">
      <dgm:prSet custT="1"/>
      <dgm:spPr/>
      <dgm:t>
        <a:bodyPr/>
        <a:lstStyle/>
        <a:p>
          <a:r>
            <a:rPr lang="en-US" sz="2400" dirty="0">
              <a:solidFill>
                <a:schemeClr val="bg2"/>
              </a:solidFill>
            </a:rPr>
            <a:t>Monitor  Completion </a:t>
          </a:r>
        </a:p>
      </dgm:t>
    </dgm:pt>
    <dgm:pt modelId="{B80BF96D-2C9B-464C-98ED-9F4BF35B5E35}" type="sibTrans" cxnId="{F4B1F384-E52D-47D4-85A2-63345AE9AD30}">
      <dgm:prSet/>
      <dgm:spPr/>
      <dgm:t>
        <a:bodyPr/>
        <a:lstStyle/>
        <a:p>
          <a:endParaRPr lang="en-US"/>
        </a:p>
      </dgm:t>
    </dgm:pt>
    <dgm:pt modelId="{8F0FA049-D90A-4C42-8EC7-87557D314C28}" type="parTrans" cxnId="{F4B1F384-E52D-47D4-85A2-63345AE9AD30}">
      <dgm:prSet/>
      <dgm:spPr/>
      <dgm:t>
        <a:bodyPr/>
        <a:lstStyle/>
        <a:p>
          <a:endParaRPr lang="en-US"/>
        </a:p>
      </dgm:t>
    </dgm:pt>
    <dgm:pt modelId="{EE9982F0-87DC-F84E-8A4E-CEAC98EF4D7B}" type="pres">
      <dgm:prSet presAssocID="{8949D03F-38BF-48F2-A1D3-642C9D9AE8E5}" presName="Name0" presStyleCnt="0">
        <dgm:presLayoutVars>
          <dgm:dir/>
          <dgm:resizeHandles val="exact"/>
        </dgm:presLayoutVars>
      </dgm:prSet>
      <dgm:spPr/>
    </dgm:pt>
    <dgm:pt modelId="{F297E553-69FF-3542-AB87-BC15107A023A}" type="pres">
      <dgm:prSet presAssocID="{CF36E93E-899C-44A0-8BFA-3191A4E1BA65}" presName="node" presStyleLbl="node1" presStyleIdx="0" presStyleCnt="6">
        <dgm:presLayoutVars>
          <dgm:bulletEnabled val="1"/>
        </dgm:presLayoutVars>
      </dgm:prSet>
      <dgm:spPr/>
    </dgm:pt>
    <dgm:pt modelId="{E3BB45DF-85C8-D848-A0DE-D7CFFF27587B}" type="pres">
      <dgm:prSet presAssocID="{C05C8235-0F4D-4382-8F4C-0166C09E5CA4}" presName="sibTrans" presStyleLbl="sibTrans1D1" presStyleIdx="0" presStyleCnt="5"/>
      <dgm:spPr/>
    </dgm:pt>
    <dgm:pt modelId="{5D901761-78AB-3740-A2E4-4BE8ABBBFEE2}" type="pres">
      <dgm:prSet presAssocID="{C05C8235-0F4D-4382-8F4C-0166C09E5CA4}" presName="connectorText" presStyleLbl="sibTrans1D1" presStyleIdx="0" presStyleCnt="5"/>
      <dgm:spPr/>
    </dgm:pt>
    <dgm:pt modelId="{5ED0C40C-E2FE-D348-BE31-07E723213E7E}" type="pres">
      <dgm:prSet presAssocID="{A2C87198-5F7F-4BB3-9124-7D0DB7128231}" presName="node" presStyleLbl="node1" presStyleIdx="1" presStyleCnt="6">
        <dgm:presLayoutVars>
          <dgm:bulletEnabled val="1"/>
        </dgm:presLayoutVars>
      </dgm:prSet>
      <dgm:spPr/>
    </dgm:pt>
    <dgm:pt modelId="{A0338B05-C4D9-1E4E-9D04-FB6EAC837385}" type="pres">
      <dgm:prSet presAssocID="{0FBE9C26-DA6F-478E-AA35-07EC66456537}" presName="sibTrans" presStyleLbl="sibTrans1D1" presStyleIdx="1" presStyleCnt="5"/>
      <dgm:spPr/>
    </dgm:pt>
    <dgm:pt modelId="{A6C40F63-C304-A14B-853D-7E17907F500B}" type="pres">
      <dgm:prSet presAssocID="{0FBE9C26-DA6F-478E-AA35-07EC66456537}" presName="connectorText" presStyleLbl="sibTrans1D1" presStyleIdx="1" presStyleCnt="5"/>
      <dgm:spPr/>
    </dgm:pt>
    <dgm:pt modelId="{A1F1289B-5543-48F8-B702-CC12E9E0DD48}" type="pres">
      <dgm:prSet presAssocID="{9272F766-5980-4CEC-A3BC-D9661EE4F440}" presName="node" presStyleLbl="node1" presStyleIdx="2" presStyleCnt="6">
        <dgm:presLayoutVars>
          <dgm:bulletEnabled val="1"/>
        </dgm:presLayoutVars>
      </dgm:prSet>
      <dgm:spPr/>
    </dgm:pt>
    <dgm:pt modelId="{80C5B66A-BE5E-4B0B-A70B-634EFAFB021F}" type="pres">
      <dgm:prSet presAssocID="{4E2F444F-6F82-4EC6-B371-DBE6554C76DA}" presName="sibTrans" presStyleLbl="sibTrans1D1" presStyleIdx="2" presStyleCnt="5"/>
      <dgm:spPr/>
    </dgm:pt>
    <dgm:pt modelId="{E0000706-05A8-4C19-909A-0DF9DE48526D}" type="pres">
      <dgm:prSet presAssocID="{4E2F444F-6F82-4EC6-B371-DBE6554C76DA}" presName="connectorText" presStyleLbl="sibTrans1D1" presStyleIdx="2" presStyleCnt="5"/>
      <dgm:spPr/>
    </dgm:pt>
    <dgm:pt modelId="{9C135A24-EC4E-9741-AB53-C3704BCEDB27}" type="pres">
      <dgm:prSet presAssocID="{08729364-564B-4BE2-B12F-45285116540E}" presName="node" presStyleLbl="node1" presStyleIdx="3" presStyleCnt="6">
        <dgm:presLayoutVars>
          <dgm:bulletEnabled val="1"/>
        </dgm:presLayoutVars>
      </dgm:prSet>
      <dgm:spPr/>
    </dgm:pt>
    <dgm:pt modelId="{3AD2CBA1-6154-ED45-B184-E3658453C48C}" type="pres">
      <dgm:prSet presAssocID="{9F436787-FF80-4FBA-B3E2-56F044A84F1A}" presName="sibTrans" presStyleLbl="sibTrans1D1" presStyleIdx="3" presStyleCnt="5"/>
      <dgm:spPr/>
    </dgm:pt>
    <dgm:pt modelId="{B648FB64-7513-0747-A430-BD1B109C5478}" type="pres">
      <dgm:prSet presAssocID="{9F436787-FF80-4FBA-B3E2-56F044A84F1A}" presName="connectorText" presStyleLbl="sibTrans1D1" presStyleIdx="3" presStyleCnt="5"/>
      <dgm:spPr/>
    </dgm:pt>
    <dgm:pt modelId="{2ED47B79-2690-A847-B1AB-255BD422759D}" type="pres">
      <dgm:prSet presAssocID="{9017054D-7C97-4EFA-9620-F26542892301}" presName="node" presStyleLbl="node1" presStyleIdx="4" presStyleCnt="6">
        <dgm:presLayoutVars>
          <dgm:bulletEnabled val="1"/>
        </dgm:presLayoutVars>
      </dgm:prSet>
      <dgm:spPr/>
    </dgm:pt>
    <dgm:pt modelId="{3FFF9AF6-43D0-41DB-B8ED-1DABE477A4A6}" type="pres">
      <dgm:prSet presAssocID="{1D364D81-FF68-4263-8CE1-516C0C330E5D}" presName="sibTrans" presStyleLbl="sibTrans1D1" presStyleIdx="4" presStyleCnt="5"/>
      <dgm:spPr/>
    </dgm:pt>
    <dgm:pt modelId="{3BC136F2-58FA-4213-B15B-BDB7A0759A2A}" type="pres">
      <dgm:prSet presAssocID="{1D364D81-FF68-4263-8CE1-516C0C330E5D}" presName="connectorText" presStyleLbl="sibTrans1D1" presStyleIdx="4" presStyleCnt="5"/>
      <dgm:spPr/>
    </dgm:pt>
    <dgm:pt modelId="{672DC73F-475D-40CE-BEF3-88470A2CE4CA}" type="pres">
      <dgm:prSet presAssocID="{4DAE60E0-6C73-4CA6-830D-E80A54EDF60A}" presName="node" presStyleLbl="node1" presStyleIdx="5" presStyleCnt="6">
        <dgm:presLayoutVars>
          <dgm:bulletEnabled val="1"/>
        </dgm:presLayoutVars>
      </dgm:prSet>
      <dgm:spPr/>
    </dgm:pt>
  </dgm:ptLst>
  <dgm:cxnLst>
    <dgm:cxn modelId="{68158800-088F-9642-BCC9-CD41D030D441}" type="presOf" srcId="{CF36E93E-899C-44A0-8BFA-3191A4E1BA65}" destId="{F297E553-69FF-3542-AB87-BC15107A023A}" srcOrd="0" destOrd="0" presId="urn:microsoft.com/office/officeart/2016/7/layout/RepeatingBendingProcessNew"/>
    <dgm:cxn modelId="{26B5301B-D3CC-4B57-A3E5-F7AB8AC6CE31}" srcId="{8949D03F-38BF-48F2-A1D3-642C9D9AE8E5}" destId="{08729364-564B-4BE2-B12F-45285116540E}" srcOrd="3" destOrd="0" parTransId="{AD7EB330-B79A-4C12-AC58-0F4AC02333DC}" sibTransId="{9F436787-FF80-4FBA-B3E2-56F044A84F1A}"/>
    <dgm:cxn modelId="{92CA8026-BFCB-4118-A283-025F407A4B13}" type="presOf" srcId="{9272F766-5980-4CEC-A3BC-D9661EE4F440}" destId="{A1F1289B-5543-48F8-B702-CC12E9E0DD48}" srcOrd="0" destOrd="0" presId="urn:microsoft.com/office/officeart/2016/7/layout/RepeatingBendingProcessNew"/>
    <dgm:cxn modelId="{9D8EE437-EB52-EF48-8106-218FDEF6B5DE}" type="presOf" srcId="{0FBE9C26-DA6F-478E-AA35-07EC66456537}" destId="{A6C40F63-C304-A14B-853D-7E17907F500B}" srcOrd="1" destOrd="0" presId="urn:microsoft.com/office/officeart/2016/7/layout/RepeatingBendingProcessNew"/>
    <dgm:cxn modelId="{2CA75041-0C02-450E-AFA9-F2FB307B43D3}" srcId="{8949D03F-38BF-48F2-A1D3-642C9D9AE8E5}" destId="{9017054D-7C97-4EFA-9620-F26542892301}" srcOrd="4" destOrd="0" parTransId="{3022D763-A781-4B0A-90D5-7A66248839E1}" sibTransId="{1D364D81-FF68-4263-8CE1-516C0C330E5D}"/>
    <dgm:cxn modelId="{EA03D141-F374-4160-83B9-D2F5080914CE}" srcId="{8949D03F-38BF-48F2-A1D3-642C9D9AE8E5}" destId="{CF36E93E-899C-44A0-8BFA-3191A4E1BA65}" srcOrd="0" destOrd="0" parTransId="{97C12521-2DE1-4695-8BC0-782799A369C1}" sibTransId="{C05C8235-0F4D-4382-8F4C-0166C09E5CA4}"/>
    <dgm:cxn modelId="{C8E77B49-1032-3E4B-A448-F58BFDDBEEEE}" type="presOf" srcId="{C05C8235-0F4D-4382-8F4C-0166C09E5CA4}" destId="{E3BB45DF-85C8-D848-A0DE-D7CFFF27587B}" srcOrd="0" destOrd="0" presId="urn:microsoft.com/office/officeart/2016/7/layout/RepeatingBendingProcessNew"/>
    <dgm:cxn modelId="{EE879B4E-8EB1-481E-8350-B1F8BBFE47D1}" srcId="{8949D03F-38BF-48F2-A1D3-642C9D9AE8E5}" destId="{A2C87198-5F7F-4BB3-9124-7D0DB7128231}" srcOrd="1" destOrd="0" parTransId="{31930845-BEA3-49DA-85F7-534BA4882BD2}" sibTransId="{0FBE9C26-DA6F-478E-AA35-07EC66456537}"/>
    <dgm:cxn modelId="{1DF8DA58-CBCE-41EA-8221-44950FF4D295}" type="presOf" srcId="{1D364D81-FF68-4263-8CE1-516C0C330E5D}" destId="{3FFF9AF6-43D0-41DB-B8ED-1DABE477A4A6}" srcOrd="0" destOrd="0" presId="urn:microsoft.com/office/officeart/2016/7/layout/RepeatingBendingProcessNew"/>
    <dgm:cxn modelId="{A14C7D7F-8DC6-4148-A619-B7E1627E6C17}" type="presOf" srcId="{9F436787-FF80-4FBA-B3E2-56F044A84F1A}" destId="{3AD2CBA1-6154-ED45-B184-E3658453C48C}" srcOrd="0" destOrd="0" presId="urn:microsoft.com/office/officeart/2016/7/layout/RepeatingBendingProcessNew"/>
    <dgm:cxn modelId="{CC538D7F-C7BF-460C-937C-F038961ABF4A}" type="presOf" srcId="{4DAE60E0-6C73-4CA6-830D-E80A54EDF60A}" destId="{672DC73F-475D-40CE-BEF3-88470A2CE4CA}" srcOrd="0" destOrd="0" presId="urn:microsoft.com/office/officeart/2016/7/layout/RepeatingBendingProcessNew"/>
    <dgm:cxn modelId="{F4B1F384-E52D-47D4-85A2-63345AE9AD30}" srcId="{8949D03F-38BF-48F2-A1D3-642C9D9AE8E5}" destId="{4DAE60E0-6C73-4CA6-830D-E80A54EDF60A}" srcOrd="5" destOrd="0" parTransId="{8F0FA049-D90A-4C42-8EC7-87557D314C28}" sibTransId="{B80BF96D-2C9B-464C-98ED-9F4BF35B5E35}"/>
    <dgm:cxn modelId="{FCB72E94-41F9-4AD3-9DB2-57D9DE4321AD}" type="presOf" srcId="{1D364D81-FF68-4263-8CE1-516C0C330E5D}" destId="{3BC136F2-58FA-4213-B15B-BDB7A0759A2A}" srcOrd="1" destOrd="0" presId="urn:microsoft.com/office/officeart/2016/7/layout/RepeatingBendingProcessNew"/>
    <dgm:cxn modelId="{4A507898-437B-AD4A-A3DA-3495154D5F39}" type="presOf" srcId="{8949D03F-38BF-48F2-A1D3-642C9D9AE8E5}" destId="{EE9982F0-87DC-F84E-8A4E-CEAC98EF4D7B}" srcOrd="0" destOrd="0" presId="urn:microsoft.com/office/officeart/2016/7/layout/RepeatingBendingProcessNew"/>
    <dgm:cxn modelId="{5895D198-DFB9-4CFC-A9D1-D9F7B489C8F2}" srcId="{8949D03F-38BF-48F2-A1D3-642C9D9AE8E5}" destId="{9272F766-5980-4CEC-A3BC-D9661EE4F440}" srcOrd="2" destOrd="0" parTransId="{387B33B6-E1B1-4F74-8A2F-11EC1EC6F613}" sibTransId="{4E2F444F-6F82-4EC6-B371-DBE6554C76DA}"/>
    <dgm:cxn modelId="{FA65CA9B-9B80-AE42-A7C1-6DB203B465FD}" type="presOf" srcId="{C05C8235-0F4D-4382-8F4C-0166C09E5CA4}" destId="{5D901761-78AB-3740-A2E4-4BE8ABBBFEE2}" srcOrd="1" destOrd="0" presId="urn:microsoft.com/office/officeart/2016/7/layout/RepeatingBendingProcessNew"/>
    <dgm:cxn modelId="{2F3065A3-E0E4-4FF1-90B9-7DE1A158653A}" type="presOf" srcId="{4E2F444F-6F82-4EC6-B371-DBE6554C76DA}" destId="{80C5B66A-BE5E-4B0B-A70B-634EFAFB021F}" srcOrd="0" destOrd="0" presId="urn:microsoft.com/office/officeart/2016/7/layout/RepeatingBendingProcessNew"/>
    <dgm:cxn modelId="{3F5F7EB1-E7FC-F84C-AA0C-05622FC6BD69}" type="presOf" srcId="{9017054D-7C97-4EFA-9620-F26542892301}" destId="{2ED47B79-2690-A847-B1AB-255BD422759D}" srcOrd="0" destOrd="0" presId="urn:microsoft.com/office/officeart/2016/7/layout/RepeatingBendingProcessNew"/>
    <dgm:cxn modelId="{8139F1B9-7BF6-BC45-A4FB-B48943DC3469}" type="presOf" srcId="{A2C87198-5F7F-4BB3-9124-7D0DB7128231}" destId="{5ED0C40C-E2FE-D348-BE31-07E723213E7E}" srcOrd="0" destOrd="0" presId="urn:microsoft.com/office/officeart/2016/7/layout/RepeatingBendingProcessNew"/>
    <dgm:cxn modelId="{12D7E7BC-D388-2342-BE28-A644C0F568F6}" type="presOf" srcId="{08729364-564B-4BE2-B12F-45285116540E}" destId="{9C135A24-EC4E-9741-AB53-C3704BCEDB27}" srcOrd="0" destOrd="0" presId="urn:microsoft.com/office/officeart/2016/7/layout/RepeatingBendingProcessNew"/>
    <dgm:cxn modelId="{04C6EFDF-0D9F-B947-B60C-E7E366DEE5F5}" type="presOf" srcId="{0FBE9C26-DA6F-478E-AA35-07EC66456537}" destId="{A0338B05-C4D9-1E4E-9D04-FB6EAC837385}" srcOrd="0" destOrd="0" presId="urn:microsoft.com/office/officeart/2016/7/layout/RepeatingBendingProcessNew"/>
    <dgm:cxn modelId="{AE69F2F3-7484-4F85-B021-E46EDA073B78}" type="presOf" srcId="{4E2F444F-6F82-4EC6-B371-DBE6554C76DA}" destId="{E0000706-05A8-4C19-909A-0DF9DE48526D}" srcOrd="1" destOrd="0" presId="urn:microsoft.com/office/officeart/2016/7/layout/RepeatingBendingProcessNew"/>
    <dgm:cxn modelId="{77AA60FA-F643-254C-B739-211CF67126A0}" type="presOf" srcId="{9F436787-FF80-4FBA-B3E2-56F044A84F1A}" destId="{B648FB64-7513-0747-A430-BD1B109C5478}" srcOrd="1" destOrd="0" presId="urn:microsoft.com/office/officeart/2016/7/layout/RepeatingBendingProcessNew"/>
    <dgm:cxn modelId="{861C3774-074E-5947-A8EF-163F1A2DCAD3}" type="presParOf" srcId="{EE9982F0-87DC-F84E-8A4E-CEAC98EF4D7B}" destId="{F297E553-69FF-3542-AB87-BC15107A023A}" srcOrd="0" destOrd="0" presId="urn:microsoft.com/office/officeart/2016/7/layout/RepeatingBendingProcessNew"/>
    <dgm:cxn modelId="{3AE74B59-E869-5548-AAE2-6A8896F67648}" type="presParOf" srcId="{EE9982F0-87DC-F84E-8A4E-CEAC98EF4D7B}" destId="{E3BB45DF-85C8-D848-A0DE-D7CFFF27587B}" srcOrd="1" destOrd="0" presId="urn:microsoft.com/office/officeart/2016/7/layout/RepeatingBendingProcessNew"/>
    <dgm:cxn modelId="{F19419C2-061A-9344-BD41-2B5F6F8274C6}" type="presParOf" srcId="{E3BB45DF-85C8-D848-A0DE-D7CFFF27587B}" destId="{5D901761-78AB-3740-A2E4-4BE8ABBBFEE2}" srcOrd="0" destOrd="0" presId="urn:microsoft.com/office/officeart/2016/7/layout/RepeatingBendingProcessNew"/>
    <dgm:cxn modelId="{B47BA1CB-FF2F-F04A-A249-DE90AC7CECB8}" type="presParOf" srcId="{EE9982F0-87DC-F84E-8A4E-CEAC98EF4D7B}" destId="{5ED0C40C-E2FE-D348-BE31-07E723213E7E}" srcOrd="2" destOrd="0" presId="urn:microsoft.com/office/officeart/2016/7/layout/RepeatingBendingProcessNew"/>
    <dgm:cxn modelId="{5939C0FC-E721-BE44-A98A-39A675815EAD}" type="presParOf" srcId="{EE9982F0-87DC-F84E-8A4E-CEAC98EF4D7B}" destId="{A0338B05-C4D9-1E4E-9D04-FB6EAC837385}" srcOrd="3" destOrd="0" presId="urn:microsoft.com/office/officeart/2016/7/layout/RepeatingBendingProcessNew"/>
    <dgm:cxn modelId="{00887B3A-C9CA-5545-A6D0-609576F0147E}" type="presParOf" srcId="{A0338B05-C4D9-1E4E-9D04-FB6EAC837385}" destId="{A6C40F63-C304-A14B-853D-7E17907F500B}" srcOrd="0" destOrd="0" presId="urn:microsoft.com/office/officeart/2016/7/layout/RepeatingBendingProcessNew"/>
    <dgm:cxn modelId="{9F38C8CB-E7F7-4C7A-95CA-373B1288F985}" type="presParOf" srcId="{EE9982F0-87DC-F84E-8A4E-CEAC98EF4D7B}" destId="{A1F1289B-5543-48F8-B702-CC12E9E0DD48}" srcOrd="4" destOrd="0" presId="urn:microsoft.com/office/officeart/2016/7/layout/RepeatingBendingProcessNew"/>
    <dgm:cxn modelId="{FB75C009-62DC-40F1-B40D-642A2EE2F652}" type="presParOf" srcId="{EE9982F0-87DC-F84E-8A4E-CEAC98EF4D7B}" destId="{80C5B66A-BE5E-4B0B-A70B-634EFAFB021F}" srcOrd="5" destOrd="0" presId="urn:microsoft.com/office/officeart/2016/7/layout/RepeatingBendingProcessNew"/>
    <dgm:cxn modelId="{2184F805-F5B1-4126-A887-48B24AEBC166}" type="presParOf" srcId="{80C5B66A-BE5E-4B0B-A70B-634EFAFB021F}" destId="{E0000706-05A8-4C19-909A-0DF9DE48526D}" srcOrd="0" destOrd="0" presId="urn:microsoft.com/office/officeart/2016/7/layout/RepeatingBendingProcessNew"/>
    <dgm:cxn modelId="{4078BE1C-EE25-1744-A04F-4A6BF4978D80}" type="presParOf" srcId="{EE9982F0-87DC-F84E-8A4E-CEAC98EF4D7B}" destId="{9C135A24-EC4E-9741-AB53-C3704BCEDB27}" srcOrd="6" destOrd="0" presId="urn:microsoft.com/office/officeart/2016/7/layout/RepeatingBendingProcessNew"/>
    <dgm:cxn modelId="{77E23C19-17C2-E149-A7DD-3F64DF7D7F67}" type="presParOf" srcId="{EE9982F0-87DC-F84E-8A4E-CEAC98EF4D7B}" destId="{3AD2CBA1-6154-ED45-B184-E3658453C48C}" srcOrd="7" destOrd="0" presId="urn:microsoft.com/office/officeart/2016/7/layout/RepeatingBendingProcessNew"/>
    <dgm:cxn modelId="{12CBF82E-534B-6B48-9F84-CD7314B64EF6}" type="presParOf" srcId="{3AD2CBA1-6154-ED45-B184-E3658453C48C}" destId="{B648FB64-7513-0747-A430-BD1B109C5478}" srcOrd="0" destOrd="0" presId="urn:microsoft.com/office/officeart/2016/7/layout/RepeatingBendingProcessNew"/>
    <dgm:cxn modelId="{8122DEF5-E325-324C-A90F-EEAEFC28D819}" type="presParOf" srcId="{EE9982F0-87DC-F84E-8A4E-CEAC98EF4D7B}" destId="{2ED47B79-2690-A847-B1AB-255BD422759D}" srcOrd="8" destOrd="0" presId="urn:microsoft.com/office/officeart/2016/7/layout/RepeatingBendingProcessNew"/>
    <dgm:cxn modelId="{7214833B-E2BC-4D3F-AE45-D70B29E0C685}" type="presParOf" srcId="{EE9982F0-87DC-F84E-8A4E-CEAC98EF4D7B}" destId="{3FFF9AF6-43D0-41DB-B8ED-1DABE477A4A6}" srcOrd="9" destOrd="0" presId="urn:microsoft.com/office/officeart/2016/7/layout/RepeatingBendingProcessNew"/>
    <dgm:cxn modelId="{F314A398-484A-496F-B7E6-2AB9E53D2636}" type="presParOf" srcId="{3FFF9AF6-43D0-41DB-B8ED-1DABE477A4A6}" destId="{3BC136F2-58FA-4213-B15B-BDB7A0759A2A}" srcOrd="0" destOrd="0" presId="urn:microsoft.com/office/officeart/2016/7/layout/RepeatingBendingProcessNew"/>
    <dgm:cxn modelId="{DC483854-383F-40EC-9F77-E947051B4195}" type="presParOf" srcId="{EE9982F0-87DC-F84E-8A4E-CEAC98EF4D7B}" destId="{672DC73F-475D-40CE-BEF3-88470A2CE4CA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3636FAF-18B5-4174-BC96-373DA4D0D19E}" type="doc">
      <dgm:prSet loTypeId="urn:microsoft.com/office/officeart/2005/8/layout/radial1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C9BD535-93B7-44E1-9E90-2CE859BDF75A}">
      <dgm:prSet phldrT="[Text]" custT="1"/>
      <dgm:spPr/>
      <dgm:t>
        <a:bodyPr/>
        <a:lstStyle/>
        <a:p>
          <a:r>
            <a:rPr lang="en-US" sz="1400" dirty="0">
              <a:solidFill>
                <a:schemeClr val="bg2"/>
              </a:solidFill>
            </a:rPr>
            <a:t>Academic Integrity</a:t>
          </a:r>
        </a:p>
      </dgm:t>
    </dgm:pt>
    <dgm:pt modelId="{62A7DF73-7238-424D-8497-439E6DD0A4DB}" type="parTrans" cxnId="{87AD2D98-4A9E-4CC8-9AA2-E463B9B43D99}">
      <dgm:prSet/>
      <dgm:spPr/>
      <dgm:t>
        <a:bodyPr/>
        <a:lstStyle/>
        <a:p>
          <a:endParaRPr lang="en-US"/>
        </a:p>
      </dgm:t>
    </dgm:pt>
    <dgm:pt modelId="{A2CC8E35-748E-455E-97CC-3D33352450ED}" type="sibTrans" cxnId="{87AD2D98-4A9E-4CC8-9AA2-E463B9B43D99}">
      <dgm:prSet/>
      <dgm:spPr/>
      <dgm:t>
        <a:bodyPr/>
        <a:lstStyle/>
        <a:p>
          <a:endParaRPr lang="en-US"/>
        </a:p>
      </dgm:t>
    </dgm:pt>
    <dgm:pt modelId="{0B2E36F8-82E7-49AD-A6F5-A74647FB1B47}">
      <dgm:prSet phldrT="[Text]"/>
      <dgm:spPr/>
      <dgm:t>
        <a:bodyPr/>
        <a:lstStyle/>
        <a:p>
          <a:r>
            <a:rPr lang="en-US" dirty="0">
              <a:solidFill>
                <a:schemeClr val="bg2"/>
              </a:solidFill>
            </a:rPr>
            <a:t>Honesty</a:t>
          </a:r>
          <a:r>
            <a:rPr lang="en-US" dirty="0"/>
            <a:t>	</a:t>
          </a:r>
        </a:p>
      </dgm:t>
    </dgm:pt>
    <dgm:pt modelId="{4AA106FB-7936-4F01-9384-A3B901F36353}" type="parTrans" cxnId="{FA1FABD6-E908-48C9-B2D0-1842DB066352}">
      <dgm:prSet/>
      <dgm:spPr/>
      <dgm:t>
        <a:bodyPr/>
        <a:lstStyle/>
        <a:p>
          <a:endParaRPr lang="en-US" dirty="0"/>
        </a:p>
      </dgm:t>
    </dgm:pt>
    <dgm:pt modelId="{EC737CA1-E67C-4027-930A-D00E919E3933}" type="sibTrans" cxnId="{FA1FABD6-E908-48C9-B2D0-1842DB066352}">
      <dgm:prSet/>
      <dgm:spPr/>
      <dgm:t>
        <a:bodyPr/>
        <a:lstStyle/>
        <a:p>
          <a:endParaRPr lang="en-US"/>
        </a:p>
      </dgm:t>
    </dgm:pt>
    <dgm:pt modelId="{69045B44-47E3-4BD7-98F6-960AFAF45B89}">
      <dgm:prSet phldrT="[Text]"/>
      <dgm:spPr/>
      <dgm:t>
        <a:bodyPr/>
        <a:lstStyle/>
        <a:p>
          <a:r>
            <a:rPr lang="en-US" dirty="0">
              <a:solidFill>
                <a:schemeClr val="tx2">
                  <a:lumMod val="95000"/>
                  <a:lumOff val="5000"/>
                </a:schemeClr>
              </a:solidFill>
            </a:rPr>
            <a:t>Trust</a:t>
          </a:r>
        </a:p>
      </dgm:t>
    </dgm:pt>
    <dgm:pt modelId="{E7ED486C-4985-407A-95F6-DEBC15662406}" type="parTrans" cxnId="{F1769C1D-9E75-4EE9-81E7-5B7DAF4D2078}">
      <dgm:prSet/>
      <dgm:spPr/>
      <dgm:t>
        <a:bodyPr/>
        <a:lstStyle/>
        <a:p>
          <a:endParaRPr lang="en-US" dirty="0"/>
        </a:p>
      </dgm:t>
    </dgm:pt>
    <dgm:pt modelId="{0602F7C1-C96E-42FD-B07A-A597C07EEB57}" type="sibTrans" cxnId="{F1769C1D-9E75-4EE9-81E7-5B7DAF4D2078}">
      <dgm:prSet/>
      <dgm:spPr/>
      <dgm:t>
        <a:bodyPr/>
        <a:lstStyle/>
        <a:p>
          <a:endParaRPr lang="en-US"/>
        </a:p>
      </dgm:t>
    </dgm:pt>
    <dgm:pt modelId="{8B97A455-4D55-4B01-A254-C4BBB89E18BD}">
      <dgm:prSet phldrT="[Text]"/>
      <dgm:spPr/>
      <dgm:t>
        <a:bodyPr/>
        <a:lstStyle/>
        <a:p>
          <a:r>
            <a:rPr lang="en-US" dirty="0">
              <a:solidFill>
                <a:schemeClr val="tx2">
                  <a:lumMod val="95000"/>
                  <a:lumOff val="5000"/>
                </a:schemeClr>
              </a:solidFill>
            </a:rPr>
            <a:t>Fairness</a:t>
          </a:r>
        </a:p>
      </dgm:t>
    </dgm:pt>
    <dgm:pt modelId="{9F2FE486-5DDB-4370-B05D-F593FC87513D}" type="parTrans" cxnId="{5504A77C-9C3C-4E67-8134-2142D68DD59B}">
      <dgm:prSet/>
      <dgm:spPr/>
      <dgm:t>
        <a:bodyPr/>
        <a:lstStyle/>
        <a:p>
          <a:endParaRPr lang="en-US" dirty="0"/>
        </a:p>
      </dgm:t>
    </dgm:pt>
    <dgm:pt modelId="{41EB1EDE-0CF7-4442-BCC9-AC098104992B}" type="sibTrans" cxnId="{5504A77C-9C3C-4E67-8134-2142D68DD59B}">
      <dgm:prSet/>
      <dgm:spPr/>
      <dgm:t>
        <a:bodyPr/>
        <a:lstStyle/>
        <a:p>
          <a:endParaRPr lang="en-US"/>
        </a:p>
      </dgm:t>
    </dgm:pt>
    <dgm:pt modelId="{0FF8B5F6-FF64-482C-BDB8-7277E3BCF19B}">
      <dgm:prSet phldrT="[Text]"/>
      <dgm:spPr/>
      <dgm:t>
        <a:bodyPr/>
        <a:lstStyle/>
        <a:p>
          <a:r>
            <a:rPr lang="en-US" dirty="0">
              <a:solidFill>
                <a:schemeClr val="bg2"/>
              </a:solidFill>
            </a:rPr>
            <a:t>Respect</a:t>
          </a:r>
        </a:p>
      </dgm:t>
    </dgm:pt>
    <dgm:pt modelId="{078EF5D3-EB4E-4783-AC2E-5425546C396F}" type="parTrans" cxnId="{5DF99AE0-6014-44D3-A8AB-B45628E9AEDC}">
      <dgm:prSet/>
      <dgm:spPr/>
      <dgm:t>
        <a:bodyPr/>
        <a:lstStyle/>
        <a:p>
          <a:endParaRPr lang="en-US" dirty="0"/>
        </a:p>
      </dgm:t>
    </dgm:pt>
    <dgm:pt modelId="{4A116994-1612-4444-B2D1-50764FE135FB}" type="sibTrans" cxnId="{5DF99AE0-6014-44D3-A8AB-B45628E9AEDC}">
      <dgm:prSet/>
      <dgm:spPr/>
      <dgm:t>
        <a:bodyPr/>
        <a:lstStyle/>
        <a:p>
          <a:endParaRPr lang="en-US"/>
        </a:p>
      </dgm:t>
    </dgm:pt>
    <dgm:pt modelId="{197D7358-94F0-45D4-B620-38036678E0E3}">
      <dgm:prSet custT="1"/>
      <dgm:spPr/>
      <dgm:t>
        <a:bodyPr/>
        <a:lstStyle/>
        <a:p>
          <a:endParaRPr lang="en-US" sz="900" dirty="0">
            <a:solidFill>
              <a:schemeClr val="tx2">
                <a:lumMod val="95000"/>
                <a:lumOff val="5000"/>
              </a:schemeClr>
            </a:solidFill>
          </a:endParaRPr>
        </a:p>
      </dgm:t>
    </dgm:pt>
    <dgm:pt modelId="{A5E5FF1B-A805-429B-87F1-4382511E7208}" type="parTrans" cxnId="{CB78C485-5E32-4F8F-BBD3-1796144C0BF4}">
      <dgm:prSet/>
      <dgm:spPr/>
      <dgm:t>
        <a:bodyPr/>
        <a:lstStyle/>
        <a:p>
          <a:endParaRPr lang="en-US" dirty="0"/>
        </a:p>
      </dgm:t>
    </dgm:pt>
    <dgm:pt modelId="{53FA9850-9939-418B-B2A2-57AF7D635D21}" type="sibTrans" cxnId="{CB78C485-5E32-4F8F-BBD3-1796144C0BF4}">
      <dgm:prSet/>
      <dgm:spPr/>
      <dgm:t>
        <a:bodyPr/>
        <a:lstStyle/>
        <a:p>
          <a:endParaRPr lang="en-US"/>
        </a:p>
      </dgm:t>
    </dgm:pt>
    <dgm:pt modelId="{F66550C7-468C-43D6-B917-CDA356739434}">
      <dgm:prSet/>
      <dgm:spPr/>
      <dgm:t>
        <a:bodyPr/>
        <a:lstStyle/>
        <a:p>
          <a:r>
            <a:rPr lang="en-US" dirty="0">
              <a:solidFill>
                <a:schemeClr val="bg2"/>
              </a:solidFill>
            </a:rPr>
            <a:t>Courage</a:t>
          </a:r>
        </a:p>
      </dgm:t>
    </dgm:pt>
    <dgm:pt modelId="{8B91713E-8DAF-463F-9B7C-816A62C8596A}" type="parTrans" cxnId="{366008E9-B6BF-4629-8E95-93276F0B75DF}">
      <dgm:prSet/>
      <dgm:spPr/>
      <dgm:t>
        <a:bodyPr/>
        <a:lstStyle/>
        <a:p>
          <a:endParaRPr lang="en-US" dirty="0"/>
        </a:p>
      </dgm:t>
    </dgm:pt>
    <dgm:pt modelId="{23DB7556-ED0B-4D20-A1FB-91E471514C07}" type="sibTrans" cxnId="{366008E9-B6BF-4629-8E95-93276F0B75DF}">
      <dgm:prSet/>
      <dgm:spPr/>
      <dgm:t>
        <a:bodyPr/>
        <a:lstStyle/>
        <a:p>
          <a:endParaRPr lang="en-US"/>
        </a:p>
      </dgm:t>
    </dgm:pt>
    <dgm:pt modelId="{3CEEF589-5697-4741-83FC-FDB19D1BBE7A}" type="pres">
      <dgm:prSet presAssocID="{83636FAF-18B5-4174-BC96-373DA4D0D19E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064FE49-A5A5-4DA4-A39F-0FB15E4E2015}" type="pres">
      <dgm:prSet presAssocID="{FC9BD535-93B7-44E1-9E90-2CE859BDF75A}" presName="centerShape" presStyleLbl="node0" presStyleIdx="0" presStyleCnt="1" custScaleX="104999" custScaleY="104999"/>
      <dgm:spPr/>
    </dgm:pt>
    <dgm:pt modelId="{D56F9744-D584-4386-902C-8EE339459C2C}" type="pres">
      <dgm:prSet presAssocID="{4AA106FB-7936-4F01-9384-A3B901F36353}" presName="Name9" presStyleLbl="parChTrans1D2" presStyleIdx="0" presStyleCnt="6"/>
      <dgm:spPr/>
    </dgm:pt>
    <dgm:pt modelId="{AAFCAD2A-6065-43DC-8610-C45260705362}" type="pres">
      <dgm:prSet presAssocID="{4AA106FB-7936-4F01-9384-A3B901F36353}" presName="connTx" presStyleLbl="parChTrans1D2" presStyleIdx="0" presStyleCnt="6"/>
      <dgm:spPr/>
    </dgm:pt>
    <dgm:pt modelId="{ED226167-2936-4BED-A9F1-FD2C50367D26}" type="pres">
      <dgm:prSet presAssocID="{0B2E36F8-82E7-49AD-A6F5-A74647FB1B47}" presName="node" presStyleLbl="node1" presStyleIdx="0" presStyleCnt="6">
        <dgm:presLayoutVars>
          <dgm:bulletEnabled val="1"/>
        </dgm:presLayoutVars>
      </dgm:prSet>
      <dgm:spPr/>
    </dgm:pt>
    <dgm:pt modelId="{03A99478-7825-426F-9C3A-DB37E87359C1}" type="pres">
      <dgm:prSet presAssocID="{E7ED486C-4985-407A-95F6-DEBC15662406}" presName="Name9" presStyleLbl="parChTrans1D2" presStyleIdx="1" presStyleCnt="6"/>
      <dgm:spPr/>
    </dgm:pt>
    <dgm:pt modelId="{C2521C19-3534-4D66-AED3-2D5A47CED9B9}" type="pres">
      <dgm:prSet presAssocID="{E7ED486C-4985-407A-95F6-DEBC15662406}" presName="connTx" presStyleLbl="parChTrans1D2" presStyleIdx="1" presStyleCnt="6"/>
      <dgm:spPr/>
    </dgm:pt>
    <dgm:pt modelId="{7BC7A6CF-09E2-4AF7-A85C-7B29CD953937}" type="pres">
      <dgm:prSet presAssocID="{69045B44-47E3-4BD7-98F6-960AFAF45B89}" presName="node" presStyleLbl="node1" presStyleIdx="1" presStyleCnt="6">
        <dgm:presLayoutVars>
          <dgm:bulletEnabled val="1"/>
        </dgm:presLayoutVars>
      </dgm:prSet>
      <dgm:spPr/>
    </dgm:pt>
    <dgm:pt modelId="{C6D1CC3D-D31F-4F4A-BF74-3DCDB6707D47}" type="pres">
      <dgm:prSet presAssocID="{9F2FE486-5DDB-4370-B05D-F593FC87513D}" presName="Name9" presStyleLbl="parChTrans1D2" presStyleIdx="2" presStyleCnt="6"/>
      <dgm:spPr/>
    </dgm:pt>
    <dgm:pt modelId="{913F309E-13A9-4DF0-B071-ADE99A0CF6AF}" type="pres">
      <dgm:prSet presAssocID="{9F2FE486-5DDB-4370-B05D-F593FC87513D}" presName="connTx" presStyleLbl="parChTrans1D2" presStyleIdx="2" presStyleCnt="6"/>
      <dgm:spPr/>
    </dgm:pt>
    <dgm:pt modelId="{7915D3A4-459A-487D-AE0A-F799D7077124}" type="pres">
      <dgm:prSet presAssocID="{8B97A455-4D55-4B01-A254-C4BBB89E18BD}" presName="node" presStyleLbl="node1" presStyleIdx="2" presStyleCnt="6">
        <dgm:presLayoutVars>
          <dgm:bulletEnabled val="1"/>
        </dgm:presLayoutVars>
      </dgm:prSet>
      <dgm:spPr/>
    </dgm:pt>
    <dgm:pt modelId="{97A22C32-1B6B-4EAB-8843-818286AFE939}" type="pres">
      <dgm:prSet presAssocID="{078EF5D3-EB4E-4783-AC2E-5425546C396F}" presName="Name9" presStyleLbl="parChTrans1D2" presStyleIdx="3" presStyleCnt="6"/>
      <dgm:spPr/>
    </dgm:pt>
    <dgm:pt modelId="{88321E59-D3B8-4403-B3F7-304C08D202F6}" type="pres">
      <dgm:prSet presAssocID="{078EF5D3-EB4E-4783-AC2E-5425546C396F}" presName="connTx" presStyleLbl="parChTrans1D2" presStyleIdx="3" presStyleCnt="6"/>
      <dgm:spPr/>
    </dgm:pt>
    <dgm:pt modelId="{AA93E909-1F07-41C8-81FD-986DF9745486}" type="pres">
      <dgm:prSet presAssocID="{0FF8B5F6-FF64-482C-BDB8-7277E3BCF19B}" presName="node" presStyleLbl="node1" presStyleIdx="3" presStyleCnt="6">
        <dgm:presLayoutVars>
          <dgm:bulletEnabled val="1"/>
        </dgm:presLayoutVars>
      </dgm:prSet>
      <dgm:spPr/>
    </dgm:pt>
    <dgm:pt modelId="{2CC7FD95-DD4F-4530-9B1D-1C7788FEAE4F}" type="pres">
      <dgm:prSet presAssocID="{A5E5FF1B-A805-429B-87F1-4382511E7208}" presName="Name9" presStyleLbl="parChTrans1D2" presStyleIdx="4" presStyleCnt="6"/>
      <dgm:spPr/>
    </dgm:pt>
    <dgm:pt modelId="{34CD1BB5-43EE-4244-9481-8CB720BDAE53}" type="pres">
      <dgm:prSet presAssocID="{A5E5FF1B-A805-429B-87F1-4382511E7208}" presName="connTx" presStyleLbl="parChTrans1D2" presStyleIdx="4" presStyleCnt="6"/>
      <dgm:spPr/>
    </dgm:pt>
    <dgm:pt modelId="{53FA1022-FAF2-41E7-AD94-33F3762A75EC}" type="pres">
      <dgm:prSet presAssocID="{197D7358-94F0-45D4-B620-38036678E0E3}" presName="node" presStyleLbl="node1" presStyleIdx="4" presStyleCnt="6">
        <dgm:presLayoutVars>
          <dgm:bulletEnabled val="1"/>
        </dgm:presLayoutVars>
      </dgm:prSet>
      <dgm:spPr/>
    </dgm:pt>
    <dgm:pt modelId="{81E6B4CF-5A8E-43DF-9013-C3E7B8B3EACC}" type="pres">
      <dgm:prSet presAssocID="{8B91713E-8DAF-463F-9B7C-816A62C8596A}" presName="Name9" presStyleLbl="parChTrans1D2" presStyleIdx="5" presStyleCnt="6"/>
      <dgm:spPr/>
    </dgm:pt>
    <dgm:pt modelId="{8C62394C-5438-4A7B-8071-48A189EF632A}" type="pres">
      <dgm:prSet presAssocID="{8B91713E-8DAF-463F-9B7C-816A62C8596A}" presName="connTx" presStyleLbl="parChTrans1D2" presStyleIdx="5" presStyleCnt="6"/>
      <dgm:spPr/>
    </dgm:pt>
    <dgm:pt modelId="{D4D3BD97-D430-4FA6-96B6-8B388856C11B}" type="pres">
      <dgm:prSet presAssocID="{F66550C7-468C-43D6-B917-CDA356739434}" presName="node" presStyleLbl="node1" presStyleIdx="5" presStyleCnt="6">
        <dgm:presLayoutVars>
          <dgm:bulletEnabled val="1"/>
        </dgm:presLayoutVars>
      </dgm:prSet>
      <dgm:spPr/>
    </dgm:pt>
  </dgm:ptLst>
  <dgm:cxnLst>
    <dgm:cxn modelId="{E6E40619-FD96-43C2-B85B-82A153501E94}" type="presOf" srcId="{F66550C7-468C-43D6-B917-CDA356739434}" destId="{D4D3BD97-D430-4FA6-96B6-8B388856C11B}" srcOrd="0" destOrd="0" presId="urn:microsoft.com/office/officeart/2005/8/layout/radial1"/>
    <dgm:cxn modelId="{F1769C1D-9E75-4EE9-81E7-5B7DAF4D2078}" srcId="{FC9BD535-93B7-44E1-9E90-2CE859BDF75A}" destId="{69045B44-47E3-4BD7-98F6-960AFAF45B89}" srcOrd="1" destOrd="0" parTransId="{E7ED486C-4985-407A-95F6-DEBC15662406}" sibTransId="{0602F7C1-C96E-42FD-B07A-A597C07EEB57}"/>
    <dgm:cxn modelId="{EF0DBF35-C231-403E-B6FE-188D9258F223}" type="presOf" srcId="{078EF5D3-EB4E-4783-AC2E-5425546C396F}" destId="{88321E59-D3B8-4403-B3F7-304C08D202F6}" srcOrd="1" destOrd="0" presId="urn:microsoft.com/office/officeart/2005/8/layout/radial1"/>
    <dgm:cxn modelId="{86D93F5E-01FF-4CE1-AF9A-D77707314298}" type="presOf" srcId="{A5E5FF1B-A805-429B-87F1-4382511E7208}" destId="{2CC7FD95-DD4F-4530-9B1D-1C7788FEAE4F}" srcOrd="0" destOrd="0" presId="urn:microsoft.com/office/officeart/2005/8/layout/radial1"/>
    <dgm:cxn modelId="{25C84C61-6976-46E8-BA9D-D50A217C522A}" type="presOf" srcId="{A5E5FF1B-A805-429B-87F1-4382511E7208}" destId="{34CD1BB5-43EE-4244-9481-8CB720BDAE53}" srcOrd="1" destOrd="0" presId="urn:microsoft.com/office/officeart/2005/8/layout/radial1"/>
    <dgm:cxn modelId="{AACF9845-DCB2-4E30-BFCC-CAE3DA7741E9}" type="presOf" srcId="{9F2FE486-5DDB-4370-B05D-F593FC87513D}" destId="{C6D1CC3D-D31F-4F4A-BF74-3DCDB6707D47}" srcOrd="0" destOrd="0" presId="urn:microsoft.com/office/officeart/2005/8/layout/radial1"/>
    <dgm:cxn modelId="{EFC51868-9504-4B17-A676-B2833491EDA1}" type="presOf" srcId="{197D7358-94F0-45D4-B620-38036678E0E3}" destId="{53FA1022-FAF2-41E7-AD94-33F3762A75EC}" srcOrd="0" destOrd="0" presId="urn:microsoft.com/office/officeart/2005/8/layout/radial1"/>
    <dgm:cxn modelId="{2F1EFB6F-F9EF-457C-93CA-D3120A45F29D}" type="presOf" srcId="{69045B44-47E3-4BD7-98F6-960AFAF45B89}" destId="{7BC7A6CF-09E2-4AF7-A85C-7B29CD953937}" srcOrd="0" destOrd="0" presId="urn:microsoft.com/office/officeart/2005/8/layout/radial1"/>
    <dgm:cxn modelId="{CF60C851-1478-41AB-8A3A-1D9231CCACD4}" type="presOf" srcId="{E7ED486C-4985-407A-95F6-DEBC15662406}" destId="{03A99478-7825-426F-9C3A-DB37E87359C1}" srcOrd="0" destOrd="0" presId="urn:microsoft.com/office/officeart/2005/8/layout/radial1"/>
    <dgm:cxn modelId="{13297873-1C9F-4440-A1B6-536AAF70D711}" type="presOf" srcId="{0B2E36F8-82E7-49AD-A6F5-A74647FB1B47}" destId="{ED226167-2936-4BED-A9F1-FD2C50367D26}" srcOrd="0" destOrd="0" presId="urn:microsoft.com/office/officeart/2005/8/layout/radial1"/>
    <dgm:cxn modelId="{10AE8277-9AD3-401A-A2CB-52A53D497003}" type="presOf" srcId="{9F2FE486-5DDB-4370-B05D-F593FC87513D}" destId="{913F309E-13A9-4DF0-B071-ADE99A0CF6AF}" srcOrd="1" destOrd="0" presId="urn:microsoft.com/office/officeart/2005/8/layout/radial1"/>
    <dgm:cxn modelId="{47AD6B5A-AFB5-493D-BEB3-2284627A9874}" type="presOf" srcId="{E7ED486C-4985-407A-95F6-DEBC15662406}" destId="{C2521C19-3534-4D66-AED3-2D5A47CED9B9}" srcOrd="1" destOrd="0" presId="urn:microsoft.com/office/officeart/2005/8/layout/radial1"/>
    <dgm:cxn modelId="{5504A77C-9C3C-4E67-8134-2142D68DD59B}" srcId="{FC9BD535-93B7-44E1-9E90-2CE859BDF75A}" destId="{8B97A455-4D55-4B01-A254-C4BBB89E18BD}" srcOrd="2" destOrd="0" parTransId="{9F2FE486-5DDB-4370-B05D-F593FC87513D}" sibTransId="{41EB1EDE-0CF7-4442-BCC9-AC098104992B}"/>
    <dgm:cxn modelId="{2E201E81-D98A-43FF-AC57-EADFFD1B8D6B}" type="presOf" srcId="{FC9BD535-93B7-44E1-9E90-2CE859BDF75A}" destId="{E064FE49-A5A5-4DA4-A39F-0FB15E4E2015}" srcOrd="0" destOrd="0" presId="urn:microsoft.com/office/officeart/2005/8/layout/radial1"/>
    <dgm:cxn modelId="{5AE3F082-689F-46B2-B5D8-0FC767DC380C}" type="presOf" srcId="{4AA106FB-7936-4F01-9384-A3B901F36353}" destId="{D56F9744-D584-4386-902C-8EE339459C2C}" srcOrd="0" destOrd="0" presId="urn:microsoft.com/office/officeart/2005/8/layout/radial1"/>
    <dgm:cxn modelId="{CB78C485-5E32-4F8F-BBD3-1796144C0BF4}" srcId="{FC9BD535-93B7-44E1-9E90-2CE859BDF75A}" destId="{197D7358-94F0-45D4-B620-38036678E0E3}" srcOrd="4" destOrd="0" parTransId="{A5E5FF1B-A805-429B-87F1-4382511E7208}" sibTransId="{53FA9850-9939-418B-B2A2-57AF7D635D21}"/>
    <dgm:cxn modelId="{6DD4A48C-9C6B-4AC3-897C-4D0F4C37C426}" type="presOf" srcId="{8B97A455-4D55-4B01-A254-C4BBB89E18BD}" destId="{7915D3A4-459A-487D-AE0A-F799D7077124}" srcOrd="0" destOrd="0" presId="urn:microsoft.com/office/officeart/2005/8/layout/radial1"/>
    <dgm:cxn modelId="{87AD2D98-4A9E-4CC8-9AA2-E463B9B43D99}" srcId="{83636FAF-18B5-4174-BC96-373DA4D0D19E}" destId="{FC9BD535-93B7-44E1-9E90-2CE859BDF75A}" srcOrd="0" destOrd="0" parTransId="{62A7DF73-7238-424D-8497-439E6DD0A4DB}" sibTransId="{A2CC8E35-748E-455E-97CC-3D33352450ED}"/>
    <dgm:cxn modelId="{F91B9C9A-F4A4-4824-81C8-C34D2FD23609}" type="presOf" srcId="{8B91713E-8DAF-463F-9B7C-816A62C8596A}" destId="{8C62394C-5438-4A7B-8071-48A189EF632A}" srcOrd="1" destOrd="0" presId="urn:microsoft.com/office/officeart/2005/8/layout/radial1"/>
    <dgm:cxn modelId="{17F73FAF-034C-4D1F-AD30-3B9E963E8EEE}" type="presOf" srcId="{0FF8B5F6-FF64-482C-BDB8-7277E3BCF19B}" destId="{AA93E909-1F07-41C8-81FD-986DF9745486}" srcOrd="0" destOrd="0" presId="urn:microsoft.com/office/officeart/2005/8/layout/radial1"/>
    <dgm:cxn modelId="{FA1FABD6-E908-48C9-B2D0-1842DB066352}" srcId="{FC9BD535-93B7-44E1-9E90-2CE859BDF75A}" destId="{0B2E36F8-82E7-49AD-A6F5-A74647FB1B47}" srcOrd="0" destOrd="0" parTransId="{4AA106FB-7936-4F01-9384-A3B901F36353}" sibTransId="{EC737CA1-E67C-4027-930A-D00E919E3933}"/>
    <dgm:cxn modelId="{BE79CBD6-B518-402E-B6CA-266BF474B653}" type="presOf" srcId="{8B91713E-8DAF-463F-9B7C-816A62C8596A}" destId="{81E6B4CF-5A8E-43DF-9013-C3E7B8B3EACC}" srcOrd="0" destOrd="0" presId="urn:microsoft.com/office/officeart/2005/8/layout/radial1"/>
    <dgm:cxn modelId="{4C3576D8-0408-42D3-9D73-8C382BEC628E}" type="presOf" srcId="{4AA106FB-7936-4F01-9384-A3B901F36353}" destId="{AAFCAD2A-6065-43DC-8610-C45260705362}" srcOrd="1" destOrd="0" presId="urn:microsoft.com/office/officeart/2005/8/layout/radial1"/>
    <dgm:cxn modelId="{A6924FDA-17C6-4EEC-AA6F-3C5B20C1D672}" type="presOf" srcId="{078EF5D3-EB4E-4783-AC2E-5425546C396F}" destId="{97A22C32-1B6B-4EAB-8843-818286AFE939}" srcOrd="0" destOrd="0" presId="urn:microsoft.com/office/officeart/2005/8/layout/radial1"/>
    <dgm:cxn modelId="{5DF99AE0-6014-44D3-A8AB-B45628E9AEDC}" srcId="{FC9BD535-93B7-44E1-9E90-2CE859BDF75A}" destId="{0FF8B5F6-FF64-482C-BDB8-7277E3BCF19B}" srcOrd="3" destOrd="0" parTransId="{078EF5D3-EB4E-4783-AC2E-5425546C396F}" sibTransId="{4A116994-1612-4444-B2D1-50764FE135FB}"/>
    <dgm:cxn modelId="{366008E9-B6BF-4629-8E95-93276F0B75DF}" srcId="{FC9BD535-93B7-44E1-9E90-2CE859BDF75A}" destId="{F66550C7-468C-43D6-B917-CDA356739434}" srcOrd="5" destOrd="0" parTransId="{8B91713E-8DAF-463F-9B7C-816A62C8596A}" sibTransId="{23DB7556-ED0B-4D20-A1FB-91E471514C07}"/>
    <dgm:cxn modelId="{D9D058F5-EAA3-427C-AF0F-BB7400F760A4}" type="presOf" srcId="{83636FAF-18B5-4174-BC96-373DA4D0D19E}" destId="{3CEEF589-5697-4741-83FC-FDB19D1BBE7A}" srcOrd="0" destOrd="0" presId="urn:microsoft.com/office/officeart/2005/8/layout/radial1"/>
    <dgm:cxn modelId="{CC769645-5678-4553-9855-1D7E720FE038}" type="presParOf" srcId="{3CEEF589-5697-4741-83FC-FDB19D1BBE7A}" destId="{E064FE49-A5A5-4DA4-A39F-0FB15E4E2015}" srcOrd="0" destOrd="0" presId="urn:microsoft.com/office/officeart/2005/8/layout/radial1"/>
    <dgm:cxn modelId="{AFA0959F-4AD8-4B4D-B363-FA647A4C997C}" type="presParOf" srcId="{3CEEF589-5697-4741-83FC-FDB19D1BBE7A}" destId="{D56F9744-D584-4386-902C-8EE339459C2C}" srcOrd="1" destOrd="0" presId="urn:microsoft.com/office/officeart/2005/8/layout/radial1"/>
    <dgm:cxn modelId="{C1D5C212-0800-44F6-A430-FE732A43108C}" type="presParOf" srcId="{D56F9744-D584-4386-902C-8EE339459C2C}" destId="{AAFCAD2A-6065-43DC-8610-C45260705362}" srcOrd="0" destOrd="0" presId="urn:microsoft.com/office/officeart/2005/8/layout/radial1"/>
    <dgm:cxn modelId="{28370F8F-D2E7-40C4-B423-5185CDDEE4AD}" type="presParOf" srcId="{3CEEF589-5697-4741-83FC-FDB19D1BBE7A}" destId="{ED226167-2936-4BED-A9F1-FD2C50367D26}" srcOrd="2" destOrd="0" presId="urn:microsoft.com/office/officeart/2005/8/layout/radial1"/>
    <dgm:cxn modelId="{E9192811-C5E4-4DCE-A2B6-BC82299A0606}" type="presParOf" srcId="{3CEEF589-5697-4741-83FC-FDB19D1BBE7A}" destId="{03A99478-7825-426F-9C3A-DB37E87359C1}" srcOrd="3" destOrd="0" presId="urn:microsoft.com/office/officeart/2005/8/layout/radial1"/>
    <dgm:cxn modelId="{0F0A0139-1334-45E0-A2CC-A1AC1FC105A2}" type="presParOf" srcId="{03A99478-7825-426F-9C3A-DB37E87359C1}" destId="{C2521C19-3534-4D66-AED3-2D5A47CED9B9}" srcOrd="0" destOrd="0" presId="urn:microsoft.com/office/officeart/2005/8/layout/radial1"/>
    <dgm:cxn modelId="{2F42B11B-DA0A-4CA1-AE90-640B856B5BC9}" type="presParOf" srcId="{3CEEF589-5697-4741-83FC-FDB19D1BBE7A}" destId="{7BC7A6CF-09E2-4AF7-A85C-7B29CD953937}" srcOrd="4" destOrd="0" presId="urn:microsoft.com/office/officeart/2005/8/layout/radial1"/>
    <dgm:cxn modelId="{E22E09F1-FA57-49B5-861E-8034C04E187F}" type="presParOf" srcId="{3CEEF589-5697-4741-83FC-FDB19D1BBE7A}" destId="{C6D1CC3D-D31F-4F4A-BF74-3DCDB6707D47}" srcOrd="5" destOrd="0" presId="urn:microsoft.com/office/officeart/2005/8/layout/radial1"/>
    <dgm:cxn modelId="{FC1D47F2-927B-416C-8ED8-94D88E143A61}" type="presParOf" srcId="{C6D1CC3D-D31F-4F4A-BF74-3DCDB6707D47}" destId="{913F309E-13A9-4DF0-B071-ADE99A0CF6AF}" srcOrd="0" destOrd="0" presId="urn:microsoft.com/office/officeart/2005/8/layout/radial1"/>
    <dgm:cxn modelId="{15171C98-FD36-4361-972E-3864AF09F08E}" type="presParOf" srcId="{3CEEF589-5697-4741-83FC-FDB19D1BBE7A}" destId="{7915D3A4-459A-487D-AE0A-F799D7077124}" srcOrd="6" destOrd="0" presId="urn:microsoft.com/office/officeart/2005/8/layout/radial1"/>
    <dgm:cxn modelId="{A0B36EF4-7A7D-4705-B94E-229900927D0B}" type="presParOf" srcId="{3CEEF589-5697-4741-83FC-FDB19D1BBE7A}" destId="{97A22C32-1B6B-4EAB-8843-818286AFE939}" srcOrd="7" destOrd="0" presId="urn:microsoft.com/office/officeart/2005/8/layout/radial1"/>
    <dgm:cxn modelId="{CB34A5D4-598A-4691-98F9-D1FD77F15CFE}" type="presParOf" srcId="{97A22C32-1B6B-4EAB-8843-818286AFE939}" destId="{88321E59-D3B8-4403-B3F7-304C08D202F6}" srcOrd="0" destOrd="0" presId="urn:microsoft.com/office/officeart/2005/8/layout/radial1"/>
    <dgm:cxn modelId="{A906734E-D929-4435-AA9E-36229DB8228F}" type="presParOf" srcId="{3CEEF589-5697-4741-83FC-FDB19D1BBE7A}" destId="{AA93E909-1F07-41C8-81FD-986DF9745486}" srcOrd="8" destOrd="0" presId="urn:microsoft.com/office/officeart/2005/8/layout/radial1"/>
    <dgm:cxn modelId="{50380310-31E1-4964-9B20-64C2DA1081CB}" type="presParOf" srcId="{3CEEF589-5697-4741-83FC-FDB19D1BBE7A}" destId="{2CC7FD95-DD4F-4530-9B1D-1C7788FEAE4F}" srcOrd="9" destOrd="0" presId="urn:microsoft.com/office/officeart/2005/8/layout/radial1"/>
    <dgm:cxn modelId="{F2644879-9BA3-446A-A120-B69F277A67F5}" type="presParOf" srcId="{2CC7FD95-DD4F-4530-9B1D-1C7788FEAE4F}" destId="{34CD1BB5-43EE-4244-9481-8CB720BDAE53}" srcOrd="0" destOrd="0" presId="urn:microsoft.com/office/officeart/2005/8/layout/radial1"/>
    <dgm:cxn modelId="{A709EAC6-0E71-4EC5-8635-9480B59AC5C7}" type="presParOf" srcId="{3CEEF589-5697-4741-83FC-FDB19D1BBE7A}" destId="{53FA1022-FAF2-41E7-AD94-33F3762A75EC}" srcOrd="10" destOrd="0" presId="urn:microsoft.com/office/officeart/2005/8/layout/radial1"/>
    <dgm:cxn modelId="{8A4D74C6-F77E-4871-80A9-028F022ADDA0}" type="presParOf" srcId="{3CEEF589-5697-4741-83FC-FDB19D1BBE7A}" destId="{81E6B4CF-5A8E-43DF-9013-C3E7B8B3EACC}" srcOrd="11" destOrd="0" presId="urn:microsoft.com/office/officeart/2005/8/layout/radial1"/>
    <dgm:cxn modelId="{7F458278-4A38-4ECF-A6D3-0ABE0400BB75}" type="presParOf" srcId="{81E6B4CF-5A8E-43DF-9013-C3E7B8B3EACC}" destId="{8C62394C-5438-4A7B-8071-48A189EF632A}" srcOrd="0" destOrd="0" presId="urn:microsoft.com/office/officeart/2005/8/layout/radial1"/>
    <dgm:cxn modelId="{9FDB6F8C-AA9E-4734-A21C-D36D6E26059B}" type="presParOf" srcId="{3CEEF589-5697-4741-83FC-FDB19D1BBE7A}" destId="{D4D3BD97-D430-4FA6-96B6-8B388856C11B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292F1F9-447A-424F-83AB-4BA54DF5EC13}" type="doc">
      <dgm:prSet loTypeId="urn:microsoft.com/office/officeart/2018/2/layout/IconVerticalSolidList" loCatId="icon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55FD442-AFD8-4AC6-9187-DB773430FA9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600" dirty="0"/>
            <a:t>Cheating</a:t>
          </a:r>
        </a:p>
      </dgm:t>
    </dgm:pt>
    <dgm:pt modelId="{4102F24A-A0B8-4234-B43F-EF4F46DE0363}" type="parTrans" cxnId="{11F8CB00-2647-483C-A9A8-D7ADF9A19D5E}">
      <dgm:prSet/>
      <dgm:spPr/>
      <dgm:t>
        <a:bodyPr/>
        <a:lstStyle/>
        <a:p>
          <a:endParaRPr lang="en-US"/>
        </a:p>
      </dgm:t>
    </dgm:pt>
    <dgm:pt modelId="{2814AA6A-C1B3-4F64-85E0-403E8BA62CBD}" type="sibTrans" cxnId="{11F8CB00-2647-483C-A9A8-D7ADF9A19D5E}">
      <dgm:prSet/>
      <dgm:spPr/>
      <dgm:t>
        <a:bodyPr/>
        <a:lstStyle/>
        <a:p>
          <a:endParaRPr lang="en-US"/>
        </a:p>
      </dgm:t>
    </dgm:pt>
    <dgm:pt modelId="{1CC43EEE-0A30-40CE-96F6-95E19C49DCC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600" dirty="0"/>
            <a:t>Plagiarism</a:t>
          </a:r>
          <a:r>
            <a:rPr lang="en-US" sz="1500" dirty="0"/>
            <a:t> </a:t>
          </a:r>
        </a:p>
      </dgm:t>
    </dgm:pt>
    <dgm:pt modelId="{45E45CEE-BA76-4A73-932F-21AABD87E6BA}" type="parTrans" cxnId="{F28B94F9-AE5F-4AA5-8D79-ADB0E6714255}">
      <dgm:prSet/>
      <dgm:spPr/>
      <dgm:t>
        <a:bodyPr/>
        <a:lstStyle/>
        <a:p>
          <a:endParaRPr lang="en-US"/>
        </a:p>
      </dgm:t>
    </dgm:pt>
    <dgm:pt modelId="{BC707772-8AC1-4905-BA15-A4F885A6A3DD}" type="sibTrans" cxnId="{F28B94F9-AE5F-4AA5-8D79-ADB0E6714255}">
      <dgm:prSet/>
      <dgm:spPr/>
      <dgm:t>
        <a:bodyPr/>
        <a:lstStyle/>
        <a:p>
          <a:endParaRPr lang="en-US"/>
        </a:p>
      </dgm:t>
    </dgm:pt>
    <dgm:pt modelId="{22343A2B-CA55-4504-9E02-A140FBE10F1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600" dirty="0"/>
            <a:t>Sabotage</a:t>
          </a:r>
        </a:p>
      </dgm:t>
    </dgm:pt>
    <dgm:pt modelId="{A49DCE47-BAF5-49B2-83F0-FCC7A2C6DF30}" type="parTrans" cxnId="{E5B7802C-731A-4DD1-A3FE-7DCA5574C4E9}">
      <dgm:prSet/>
      <dgm:spPr/>
      <dgm:t>
        <a:bodyPr/>
        <a:lstStyle/>
        <a:p>
          <a:endParaRPr lang="en-US"/>
        </a:p>
      </dgm:t>
    </dgm:pt>
    <dgm:pt modelId="{73BB3661-3FDC-41AA-9FCF-B6E2C38EDBA9}" type="sibTrans" cxnId="{E5B7802C-731A-4DD1-A3FE-7DCA5574C4E9}">
      <dgm:prSet/>
      <dgm:spPr/>
      <dgm:t>
        <a:bodyPr/>
        <a:lstStyle/>
        <a:p>
          <a:endParaRPr lang="en-US"/>
        </a:p>
      </dgm:t>
    </dgm:pt>
    <dgm:pt modelId="{2583A306-98CB-4970-8DF5-6BAB55EDD6E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Unauthorized use of artificially generated content </a:t>
          </a:r>
        </a:p>
      </dgm:t>
    </dgm:pt>
    <dgm:pt modelId="{DBDDFD04-1DFA-476A-8FA4-A5947F619C12}" type="parTrans" cxnId="{7C49BE93-9F84-4371-84A4-9FA14AC18A17}">
      <dgm:prSet/>
      <dgm:spPr/>
      <dgm:t>
        <a:bodyPr/>
        <a:lstStyle/>
        <a:p>
          <a:endParaRPr lang="en-US"/>
        </a:p>
      </dgm:t>
    </dgm:pt>
    <dgm:pt modelId="{B5E1A7AF-A332-4A11-B282-73923D0DCA21}" type="sibTrans" cxnId="{7C49BE93-9F84-4371-84A4-9FA14AC18A17}">
      <dgm:prSet/>
      <dgm:spPr/>
      <dgm:t>
        <a:bodyPr/>
        <a:lstStyle/>
        <a:p>
          <a:endParaRPr lang="en-US"/>
        </a:p>
      </dgm:t>
    </dgm:pt>
    <dgm:pt modelId="{AC5D0A10-A154-4888-BAD4-82B32492AFF1}" type="pres">
      <dgm:prSet presAssocID="{9292F1F9-447A-424F-83AB-4BA54DF5EC13}" presName="root" presStyleCnt="0">
        <dgm:presLayoutVars>
          <dgm:dir/>
          <dgm:resizeHandles val="exact"/>
        </dgm:presLayoutVars>
      </dgm:prSet>
      <dgm:spPr/>
    </dgm:pt>
    <dgm:pt modelId="{571FC92D-7A7E-4C17-8708-AF64D400AA9B}" type="pres">
      <dgm:prSet presAssocID="{C55FD442-AFD8-4AC6-9187-DB773430FA95}" presName="compNode" presStyleCnt="0"/>
      <dgm:spPr/>
    </dgm:pt>
    <dgm:pt modelId="{594F8B01-954A-4661-8D41-7BACFF111963}" type="pres">
      <dgm:prSet presAssocID="{C55FD442-AFD8-4AC6-9187-DB773430FA95}" presName="bgRect" presStyleLbl="bgShp" presStyleIdx="0" presStyleCnt="4"/>
      <dgm:spPr/>
    </dgm:pt>
    <dgm:pt modelId="{9E7D06E3-90F1-4548-92E2-B2474BD06F71}" type="pres">
      <dgm:prSet presAssocID="{C55FD442-AFD8-4AC6-9187-DB773430FA95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obber"/>
        </a:ext>
      </dgm:extLst>
    </dgm:pt>
    <dgm:pt modelId="{2039D54A-363F-4D04-9AF4-A0396326A008}" type="pres">
      <dgm:prSet presAssocID="{C55FD442-AFD8-4AC6-9187-DB773430FA95}" presName="spaceRect" presStyleCnt="0"/>
      <dgm:spPr/>
    </dgm:pt>
    <dgm:pt modelId="{B8656E5F-9957-45C6-B96D-127C9FD12F14}" type="pres">
      <dgm:prSet presAssocID="{C55FD442-AFD8-4AC6-9187-DB773430FA95}" presName="parTx" presStyleLbl="revTx" presStyleIdx="0" presStyleCnt="4">
        <dgm:presLayoutVars>
          <dgm:chMax val="0"/>
          <dgm:chPref val="0"/>
        </dgm:presLayoutVars>
      </dgm:prSet>
      <dgm:spPr/>
    </dgm:pt>
    <dgm:pt modelId="{2D7043A5-11BB-4B37-82DF-C00F4BFB2860}" type="pres">
      <dgm:prSet presAssocID="{2814AA6A-C1B3-4F64-85E0-403E8BA62CBD}" presName="sibTrans" presStyleCnt="0"/>
      <dgm:spPr/>
    </dgm:pt>
    <dgm:pt modelId="{1F2E0F5B-99EC-4539-9405-E4CD830A6527}" type="pres">
      <dgm:prSet presAssocID="{1CC43EEE-0A30-40CE-96F6-95E19C49DCC1}" presName="compNode" presStyleCnt="0"/>
      <dgm:spPr/>
    </dgm:pt>
    <dgm:pt modelId="{AA279961-9BBE-4DA6-BF44-B71563B6CE9B}" type="pres">
      <dgm:prSet presAssocID="{1CC43EEE-0A30-40CE-96F6-95E19C49DCC1}" presName="bgRect" presStyleLbl="bgShp" presStyleIdx="1" presStyleCnt="4"/>
      <dgm:spPr/>
    </dgm:pt>
    <dgm:pt modelId="{E54FDEC5-E3EE-4AFE-8A00-B2A17F91934B}" type="pres">
      <dgm:prSet presAssocID="{1CC43EEE-0A30-40CE-96F6-95E19C49DCC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o sign"/>
        </a:ext>
      </dgm:extLst>
    </dgm:pt>
    <dgm:pt modelId="{87244381-7422-4405-8581-742820B4E4CD}" type="pres">
      <dgm:prSet presAssocID="{1CC43EEE-0A30-40CE-96F6-95E19C49DCC1}" presName="spaceRect" presStyleCnt="0"/>
      <dgm:spPr/>
    </dgm:pt>
    <dgm:pt modelId="{AC70839C-F5B8-4372-ADF3-F830C93B3E43}" type="pres">
      <dgm:prSet presAssocID="{1CC43EEE-0A30-40CE-96F6-95E19C49DCC1}" presName="parTx" presStyleLbl="revTx" presStyleIdx="1" presStyleCnt="4">
        <dgm:presLayoutVars>
          <dgm:chMax val="0"/>
          <dgm:chPref val="0"/>
        </dgm:presLayoutVars>
      </dgm:prSet>
      <dgm:spPr/>
    </dgm:pt>
    <dgm:pt modelId="{8F9DD9EF-A3B1-452F-A346-4BEB307D5E05}" type="pres">
      <dgm:prSet presAssocID="{BC707772-8AC1-4905-BA15-A4F885A6A3DD}" presName="sibTrans" presStyleCnt="0"/>
      <dgm:spPr/>
    </dgm:pt>
    <dgm:pt modelId="{69A14AEC-9232-4352-BFA8-ED02674F9C56}" type="pres">
      <dgm:prSet presAssocID="{22343A2B-CA55-4504-9E02-A140FBE10F14}" presName="compNode" presStyleCnt="0"/>
      <dgm:spPr/>
    </dgm:pt>
    <dgm:pt modelId="{1D68CBCE-F6C6-43F5-9045-5387FDB37F16}" type="pres">
      <dgm:prSet presAssocID="{22343A2B-CA55-4504-9E02-A140FBE10F14}" presName="bgRect" presStyleLbl="bgShp" presStyleIdx="2" presStyleCnt="4" custLinFactNeighborX="-15507" custLinFactNeighborY="-1454"/>
      <dgm:spPr/>
    </dgm:pt>
    <dgm:pt modelId="{7B2777B1-3B71-4E56-BBE0-2CB6A700B21D}" type="pres">
      <dgm:prSet presAssocID="{22343A2B-CA55-4504-9E02-A140FBE10F1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ire"/>
        </a:ext>
      </dgm:extLst>
    </dgm:pt>
    <dgm:pt modelId="{ED0F132B-B6ED-42CD-AB8F-DE47C446F086}" type="pres">
      <dgm:prSet presAssocID="{22343A2B-CA55-4504-9E02-A140FBE10F14}" presName="spaceRect" presStyleCnt="0"/>
      <dgm:spPr/>
    </dgm:pt>
    <dgm:pt modelId="{67D3650D-D15D-49F6-A2D9-69B96F918342}" type="pres">
      <dgm:prSet presAssocID="{22343A2B-CA55-4504-9E02-A140FBE10F14}" presName="parTx" presStyleLbl="revTx" presStyleIdx="2" presStyleCnt="4">
        <dgm:presLayoutVars>
          <dgm:chMax val="0"/>
          <dgm:chPref val="0"/>
        </dgm:presLayoutVars>
      </dgm:prSet>
      <dgm:spPr/>
    </dgm:pt>
    <dgm:pt modelId="{CC26C05F-54E0-46D2-BED9-1C30BA4F56CD}" type="pres">
      <dgm:prSet presAssocID="{73BB3661-3FDC-41AA-9FCF-B6E2C38EDBA9}" presName="sibTrans" presStyleCnt="0"/>
      <dgm:spPr/>
    </dgm:pt>
    <dgm:pt modelId="{8E29044A-3A94-40EF-898A-C57D290C6E5C}" type="pres">
      <dgm:prSet presAssocID="{2583A306-98CB-4970-8DF5-6BAB55EDD6ED}" presName="compNode" presStyleCnt="0"/>
      <dgm:spPr/>
    </dgm:pt>
    <dgm:pt modelId="{E76FD6F6-DFF7-480F-A7CF-943B70C87272}" type="pres">
      <dgm:prSet presAssocID="{2583A306-98CB-4970-8DF5-6BAB55EDD6ED}" presName="bgRect" presStyleLbl="bgShp" presStyleIdx="3" presStyleCnt="4"/>
      <dgm:spPr/>
    </dgm:pt>
    <dgm:pt modelId="{3B512D21-DD6B-4487-AC1B-346D5110A0E9}" type="pres">
      <dgm:prSet presAssocID="{2583A306-98CB-4970-8DF5-6BAB55EDD6ED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99D3DD5E-8979-4C76-9C62-6B7E339712D1}" type="pres">
      <dgm:prSet presAssocID="{2583A306-98CB-4970-8DF5-6BAB55EDD6ED}" presName="spaceRect" presStyleCnt="0"/>
      <dgm:spPr/>
    </dgm:pt>
    <dgm:pt modelId="{7D2415FE-8B2C-41AD-97D0-14BC3A2A87BD}" type="pres">
      <dgm:prSet presAssocID="{2583A306-98CB-4970-8DF5-6BAB55EDD6ED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11F8CB00-2647-483C-A9A8-D7ADF9A19D5E}" srcId="{9292F1F9-447A-424F-83AB-4BA54DF5EC13}" destId="{C55FD442-AFD8-4AC6-9187-DB773430FA95}" srcOrd="0" destOrd="0" parTransId="{4102F24A-A0B8-4234-B43F-EF4F46DE0363}" sibTransId="{2814AA6A-C1B3-4F64-85E0-403E8BA62CBD}"/>
    <dgm:cxn modelId="{8276401C-550D-41D0-B394-9E9F89FC4332}" type="presOf" srcId="{1CC43EEE-0A30-40CE-96F6-95E19C49DCC1}" destId="{AC70839C-F5B8-4372-ADF3-F830C93B3E43}" srcOrd="0" destOrd="0" presId="urn:microsoft.com/office/officeart/2018/2/layout/IconVerticalSolidList"/>
    <dgm:cxn modelId="{E5B7802C-731A-4DD1-A3FE-7DCA5574C4E9}" srcId="{9292F1F9-447A-424F-83AB-4BA54DF5EC13}" destId="{22343A2B-CA55-4504-9E02-A140FBE10F14}" srcOrd="2" destOrd="0" parTransId="{A49DCE47-BAF5-49B2-83F0-FCC7A2C6DF30}" sibTransId="{73BB3661-3FDC-41AA-9FCF-B6E2C38EDBA9}"/>
    <dgm:cxn modelId="{ED3D1A46-CC6F-48AA-ADE1-0D0F503F01D7}" type="presOf" srcId="{22343A2B-CA55-4504-9E02-A140FBE10F14}" destId="{67D3650D-D15D-49F6-A2D9-69B96F918342}" srcOrd="0" destOrd="0" presId="urn:microsoft.com/office/officeart/2018/2/layout/IconVerticalSolidList"/>
    <dgm:cxn modelId="{6F14B478-F532-4700-8F2D-81F180C66140}" type="presOf" srcId="{9292F1F9-447A-424F-83AB-4BA54DF5EC13}" destId="{AC5D0A10-A154-4888-BAD4-82B32492AFF1}" srcOrd="0" destOrd="0" presId="urn:microsoft.com/office/officeart/2018/2/layout/IconVerticalSolidList"/>
    <dgm:cxn modelId="{16228E91-1E72-4FED-B32A-4DEA9FB6BD5D}" type="presOf" srcId="{2583A306-98CB-4970-8DF5-6BAB55EDD6ED}" destId="{7D2415FE-8B2C-41AD-97D0-14BC3A2A87BD}" srcOrd="0" destOrd="0" presId="urn:microsoft.com/office/officeart/2018/2/layout/IconVerticalSolidList"/>
    <dgm:cxn modelId="{7C49BE93-9F84-4371-84A4-9FA14AC18A17}" srcId="{9292F1F9-447A-424F-83AB-4BA54DF5EC13}" destId="{2583A306-98CB-4970-8DF5-6BAB55EDD6ED}" srcOrd="3" destOrd="0" parTransId="{DBDDFD04-1DFA-476A-8FA4-A5947F619C12}" sibTransId="{B5E1A7AF-A332-4A11-B282-73923D0DCA21}"/>
    <dgm:cxn modelId="{828AD4AC-7CE5-4D4E-8145-C8D06A004E81}" type="presOf" srcId="{C55FD442-AFD8-4AC6-9187-DB773430FA95}" destId="{B8656E5F-9957-45C6-B96D-127C9FD12F14}" srcOrd="0" destOrd="0" presId="urn:microsoft.com/office/officeart/2018/2/layout/IconVerticalSolidList"/>
    <dgm:cxn modelId="{F28B94F9-AE5F-4AA5-8D79-ADB0E6714255}" srcId="{9292F1F9-447A-424F-83AB-4BA54DF5EC13}" destId="{1CC43EEE-0A30-40CE-96F6-95E19C49DCC1}" srcOrd="1" destOrd="0" parTransId="{45E45CEE-BA76-4A73-932F-21AABD87E6BA}" sibTransId="{BC707772-8AC1-4905-BA15-A4F885A6A3DD}"/>
    <dgm:cxn modelId="{F5DF3DDD-6E13-49FD-AF5B-92D0E5B68F31}" type="presParOf" srcId="{AC5D0A10-A154-4888-BAD4-82B32492AFF1}" destId="{571FC92D-7A7E-4C17-8708-AF64D400AA9B}" srcOrd="0" destOrd="0" presId="urn:microsoft.com/office/officeart/2018/2/layout/IconVerticalSolidList"/>
    <dgm:cxn modelId="{153AA50C-E0C6-4488-A83D-027CD6ED776E}" type="presParOf" srcId="{571FC92D-7A7E-4C17-8708-AF64D400AA9B}" destId="{594F8B01-954A-4661-8D41-7BACFF111963}" srcOrd="0" destOrd="0" presId="urn:microsoft.com/office/officeart/2018/2/layout/IconVerticalSolidList"/>
    <dgm:cxn modelId="{397C676E-3A68-407B-82F6-BBF167644110}" type="presParOf" srcId="{571FC92D-7A7E-4C17-8708-AF64D400AA9B}" destId="{9E7D06E3-90F1-4548-92E2-B2474BD06F71}" srcOrd="1" destOrd="0" presId="urn:microsoft.com/office/officeart/2018/2/layout/IconVerticalSolidList"/>
    <dgm:cxn modelId="{B83BD80A-71DA-4D11-A40A-FB7E2B12122C}" type="presParOf" srcId="{571FC92D-7A7E-4C17-8708-AF64D400AA9B}" destId="{2039D54A-363F-4D04-9AF4-A0396326A008}" srcOrd="2" destOrd="0" presId="urn:microsoft.com/office/officeart/2018/2/layout/IconVerticalSolidList"/>
    <dgm:cxn modelId="{253E8079-4A64-4D19-A44D-C287CEDFE8D7}" type="presParOf" srcId="{571FC92D-7A7E-4C17-8708-AF64D400AA9B}" destId="{B8656E5F-9957-45C6-B96D-127C9FD12F14}" srcOrd="3" destOrd="0" presId="urn:microsoft.com/office/officeart/2018/2/layout/IconVerticalSolidList"/>
    <dgm:cxn modelId="{AB7DCB83-D07D-42AC-B5C4-1B7AFEF987D4}" type="presParOf" srcId="{AC5D0A10-A154-4888-BAD4-82B32492AFF1}" destId="{2D7043A5-11BB-4B37-82DF-C00F4BFB2860}" srcOrd="1" destOrd="0" presId="urn:microsoft.com/office/officeart/2018/2/layout/IconVerticalSolidList"/>
    <dgm:cxn modelId="{18E089CB-EBAD-4A49-B419-3209A79F1FC3}" type="presParOf" srcId="{AC5D0A10-A154-4888-BAD4-82B32492AFF1}" destId="{1F2E0F5B-99EC-4539-9405-E4CD830A6527}" srcOrd="2" destOrd="0" presId="urn:microsoft.com/office/officeart/2018/2/layout/IconVerticalSolidList"/>
    <dgm:cxn modelId="{2387BD99-159A-483D-9E82-583BD10A1127}" type="presParOf" srcId="{1F2E0F5B-99EC-4539-9405-E4CD830A6527}" destId="{AA279961-9BBE-4DA6-BF44-B71563B6CE9B}" srcOrd="0" destOrd="0" presId="urn:microsoft.com/office/officeart/2018/2/layout/IconVerticalSolidList"/>
    <dgm:cxn modelId="{481EB4F4-A9ED-4325-806C-026768F0CCD1}" type="presParOf" srcId="{1F2E0F5B-99EC-4539-9405-E4CD830A6527}" destId="{E54FDEC5-E3EE-4AFE-8A00-B2A17F91934B}" srcOrd="1" destOrd="0" presId="urn:microsoft.com/office/officeart/2018/2/layout/IconVerticalSolidList"/>
    <dgm:cxn modelId="{2610730F-5744-4BEE-A153-23F10A3BB3E8}" type="presParOf" srcId="{1F2E0F5B-99EC-4539-9405-E4CD830A6527}" destId="{87244381-7422-4405-8581-742820B4E4CD}" srcOrd="2" destOrd="0" presId="urn:microsoft.com/office/officeart/2018/2/layout/IconVerticalSolidList"/>
    <dgm:cxn modelId="{9B2FF05A-7D32-477B-A075-97B312C9E427}" type="presParOf" srcId="{1F2E0F5B-99EC-4539-9405-E4CD830A6527}" destId="{AC70839C-F5B8-4372-ADF3-F830C93B3E43}" srcOrd="3" destOrd="0" presId="urn:microsoft.com/office/officeart/2018/2/layout/IconVerticalSolidList"/>
    <dgm:cxn modelId="{AD90066D-0306-4EAF-81F3-77668C8BEFA8}" type="presParOf" srcId="{AC5D0A10-A154-4888-BAD4-82B32492AFF1}" destId="{8F9DD9EF-A3B1-452F-A346-4BEB307D5E05}" srcOrd="3" destOrd="0" presId="urn:microsoft.com/office/officeart/2018/2/layout/IconVerticalSolidList"/>
    <dgm:cxn modelId="{4F0F6062-1F7D-4B97-8F77-3B7C41E2F118}" type="presParOf" srcId="{AC5D0A10-A154-4888-BAD4-82B32492AFF1}" destId="{69A14AEC-9232-4352-BFA8-ED02674F9C56}" srcOrd="4" destOrd="0" presId="urn:microsoft.com/office/officeart/2018/2/layout/IconVerticalSolidList"/>
    <dgm:cxn modelId="{6B4012B0-5BF0-488F-B46F-3BA893B734D8}" type="presParOf" srcId="{69A14AEC-9232-4352-BFA8-ED02674F9C56}" destId="{1D68CBCE-F6C6-43F5-9045-5387FDB37F16}" srcOrd="0" destOrd="0" presId="urn:microsoft.com/office/officeart/2018/2/layout/IconVerticalSolidList"/>
    <dgm:cxn modelId="{4DF469FD-C37D-45FD-BF71-34E8AB1AE22E}" type="presParOf" srcId="{69A14AEC-9232-4352-BFA8-ED02674F9C56}" destId="{7B2777B1-3B71-4E56-BBE0-2CB6A700B21D}" srcOrd="1" destOrd="0" presId="urn:microsoft.com/office/officeart/2018/2/layout/IconVerticalSolidList"/>
    <dgm:cxn modelId="{24549F64-93DE-4BD8-9F10-E05FD14283DB}" type="presParOf" srcId="{69A14AEC-9232-4352-BFA8-ED02674F9C56}" destId="{ED0F132B-B6ED-42CD-AB8F-DE47C446F086}" srcOrd="2" destOrd="0" presId="urn:microsoft.com/office/officeart/2018/2/layout/IconVerticalSolidList"/>
    <dgm:cxn modelId="{D16E1F54-8340-4145-93F9-492EF64C1F44}" type="presParOf" srcId="{69A14AEC-9232-4352-BFA8-ED02674F9C56}" destId="{67D3650D-D15D-49F6-A2D9-69B96F918342}" srcOrd="3" destOrd="0" presId="urn:microsoft.com/office/officeart/2018/2/layout/IconVerticalSolidList"/>
    <dgm:cxn modelId="{159C9D20-725F-4497-BF13-5A11E8D4F665}" type="presParOf" srcId="{AC5D0A10-A154-4888-BAD4-82B32492AFF1}" destId="{CC26C05F-54E0-46D2-BED9-1C30BA4F56CD}" srcOrd="5" destOrd="0" presId="urn:microsoft.com/office/officeart/2018/2/layout/IconVerticalSolidList"/>
    <dgm:cxn modelId="{B52B357E-8EC7-4256-A73A-856E0B9FBE77}" type="presParOf" srcId="{AC5D0A10-A154-4888-BAD4-82B32492AFF1}" destId="{8E29044A-3A94-40EF-898A-C57D290C6E5C}" srcOrd="6" destOrd="0" presId="urn:microsoft.com/office/officeart/2018/2/layout/IconVerticalSolidList"/>
    <dgm:cxn modelId="{ABB6FAC9-011C-40C2-9CF4-10D6BF534652}" type="presParOf" srcId="{8E29044A-3A94-40EF-898A-C57D290C6E5C}" destId="{E76FD6F6-DFF7-480F-A7CF-943B70C87272}" srcOrd="0" destOrd="0" presId="urn:microsoft.com/office/officeart/2018/2/layout/IconVerticalSolidList"/>
    <dgm:cxn modelId="{224EAE9F-99AF-41BB-9C0C-6B4821B2F1A5}" type="presParOf" srcId="{8E29044A-3A94-40EF-898A-C57D290C6E5C}" destId="{3B512D21-DD6B-4487-AC1B-346D5110A0E9}" srcOrd="1" destOrd="0" presId="urn:microsoft.com/office/officeart/2018/2/layout/IconVerticalSolidList"/>
    <dgm:cxn modelId="{39D9651A-23D8-409B-A23B-D1C0F4E38CB3}" type="presParOf" srcId="{8E29044A-3A94-40EF-898A-C57D290C6E5C}" destId="{99D3DD5E-8979-4C76-9C62-6B7E339712D1}" srcOrd="2" destOrd="0" presId="urn:microsoft.com/office/officeart/2018/2/layout/IconVerticalSolidList"/>
    <dgm:cxn modelId="{01DD3E14-438A-4F03-8574-3B4C9763632D}" type="presParOf" srcId="{8E29044A-3A94-40EF-898A-C57D290C6E5C}" destId="{7D2415FE-8B2C-41AD-97D0-14BC3A2A87B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04A3503-9EFD-414E-96E2-9C1240B487DC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A2AEE67-2945-4C8B-9374-22D9B34FCA20}">
      <dgm:prSet phldrT="[Text]"/>
      <dgm:spPr/>
      <dgm:t>
        <a:bodyPr/>
        <a:lstStyle/>
        <a:p>
          <a:r>
            <a:rPr lang="en-US" dirty="0">
              <a:solidFill>
                <a:schemeClr val="bg2"/>
              </a:solidFill>
            </a:rPr>
            <a:t>Academic Misconduct </a:t>
          </a:r>
        </a:p>
      </dgm:t>
    </dgm:pt>
    <dgm:pt modelId="{FE0611EE-0730-46AF-8817-45216DBFE44C}" type="parTrans" cxnId="{34EF560F-C94A-4EE7-A55D-F3063DCF3C08}">
      <dgm:prSet/>
      <dgm:spPr/>
      <dgm:t>
        <a:bodyPr/>
        <a:lstStyle/>
        <a:p>
          <a:endParaRPr lang="en-US"/>
        </a:p>
      </dgm:t>
    </dgm:pt>
    <dgm:pt modelId="{F2F31820-CA67-4FAC-9393-2EB13569AB24}" type="sibTrans" cxnId="{34EF560F-C94A-4EE7-A55D-F3063DCF3C08}">
      <dgm:prSet/>
      <dgm:spPr/>
      <dgm:t>
        <a:bodyPr/>
        <a:lstStyle/>
        <a:p>
          <a:endParaRPr lang="en-US"/>
        </a:p>
      </dgm:t>
    </dgm:pt>
    <dgm:pt modelId="{D8634E87-9B8C-4107-A5FE-CCDC3BFC03EE}">
      <dgm:prSet phldrT="[Text]" custT="1"/>
      <dgm:spPr/>
      <dgm:t>
        <a:bodyPr/>
        <a:lstStyle/>
        <a:p>
          <a:r>
            <a:rPr lang="en-US" sz="1200" dirty="0">
              <a:solidFill>
                <a:schemeClr val="bg2"/>
              </a:solidFill>
            </a:rPr>
            <a:t>Pressure</a:t>
          </a:r>
        </a:p>
      </dgm:t>
    </dgm:pt>
    <dgm:pt modelId="{EEC4501C-1298-4D51-A020-00F1E5D67279}" type="parTrans" cxnId="{4D897A32-3418-43FC-B977-2F966C97DDC0}">
      <dgm:prSet/>
      <dgm:spPr/>
      <dgm:t>
        <a:bodyPr/>
        <a:lstStyle/>
        <a:p>
          <a:endParaRPr lang="en-US"/>
        </a:p>
      </dgm:t>
    </dgm:pt>
    <dgm:pt modelId="{B910299F-01DE-4612-B65E-79FFFB710E72}" type="sibTrans" cxnId="{4D897A32-3418-43FC-B977-2F966C97DDC0}">
      <dgm:prSet/>
      <dgm:spPr/>
      <dgm:t>
        <a:bodyPr/>
        <a:lstStyle/>
        <a:p>
          <a:endParaRPr lang="en-US"/>
        </a:p>
      </dgm:t>
    </dgm:pt>
    <dgm:pt modelId="{52FFA2CD-4E9A-4BEB-9771-B4E0DC003697}">
      <dgm:prSet phldrT="[Text]" custT="1"/>
      <dgm:spPr/>
      <dgm:t>
        <a:bodyPr/>
        <a:lstStyle/>
        <a:p>
          <a:r>
            <a:rPr lang="en-US" sz="1200" dirty="0">
              <a:solidFill>
                <a:schemeClr val="tx2">
                  <a:lumMod val="95000"/>
                  <a:lumOff val="5000"/>
                </a:schemeClr>
              </a:solidFill>
            </a:rPr>
            <a:t>Perception</a:t>
          </a:r>
        </a:p>
      </dgm:t>
    </dgm:pt>
    <dgm:pt modelId="{68617481-A144-4D16-A16D-D08EE5120A7B}" type="parTrans" cxnId="{F9FEBDBE-30AF-49F4-9100-5991A21524D1}">
      <dgm:prSet/>
      <dgm:spPr/>
      <dgm:t>
        <a:bodyPr/>
        <a:lstStyle/>
        <a:p>
          <a:endParaRPr lang="en-US"/>
        </a:p>
      </dgm:t>
    </dgm:pt>
    <dgm:pt modelId="{945CAAD1-5939-4603-A112-9F6095B32105}" type="sibTrans" cxnId="{F9FEBDBE-30AF-49F4-9100-5991A21524D1}">
      <dgm:prSet/>
      <dgm:spPr/>
      <dgm:t>
        <a:bodyPr/>
        <a:lstStyle/>
        <a:p>
          <a:endParaRPr lang="en-US"/>
        </a:p>
      </dgm:t>
    </dgm:pt>
    <dgm:pt modelId="{CC8E3B5D-D383-4BA0-9B12-E7298724432B}">
      <dgm:prSet phldrT="[Text]" custT="1"/>
      <dgm:spPr/>
      <dgm:t>
        <a:bodyPr/>
        <a:lstStyle/>
        <a:p>
          <a:r>
            <a:rPr lang="en-US" sz="1100" dirty="0">
              <a:solidFill>
                <a:schemeClr val="tx2">
                  <a:lumMod val="95000"/>
                  <a:lumOff val="5000"/>
                </a:schemeClr>
              </a:solidFill>
            </a:rPr>
            <a:t>Lack of Preparation</a:t>
          </a:r>
        </a:p>
      </dgm:t>
    </dgm:pt>
    <dgm:pt modelId="{631903C2-F3B9-4BB8-8E79-6A42246C8DC6}" type="parTrans" cxnId="{9C464A37-1623-4124-BD79-8F0DA926C1E2}">
      <dgm:prSet/>
      <dgm:spPr/>
      <dgm:t>
        <a:bodyPr/>
        <a:lstStyle/>
        <a:p>
          <a:endParaRPr lang="en-US"/>
        </a:p>
      </dgm:t>
    </dgm:pt>
    <dgm:pt modelId="{90700B1A-7DEF-4785-8E5B-C0CBFFE7BAB2}" type="sibTrans" cxnId="{9C464A37-1623-4124-BD79-8F0DA926C1E2}">
      <dgm:prSet/>
      <dgm:spPr/>
      <dgm:t>
        <a:bodyPr/>
        <a:lstStyle/>
        <a:p>
          <a:endParaRPr lang="en-US"/>
        </a:p>
      </dgm:t>
    </dgm:pt>
    <dgm:pt modelId="{B79E25B3-6ECD-4474-AE5F-C7F9EB34E347}">
      <dgm:prSet phldrT="[Text]" custT="1"/>
      <dgm:spPr/>
      <dgm:t>
        <a:bodyPr/>
        <a:lstStyle/>
        <a:p>
          <a:r>
            <a:rPr lang="en-US" sz="1400" dirty="0">
              <a:solidFill>
                <a:schemeClr val="bg2"/>
              </a:solidFill>
            </a:rPr>
            <a:t>Lack of Clarity </a:t>
          </a:r>
        </a:p>
      </dgm:t>
    </dgm:pt>
    <dgm:pt modelId="{AFDDD7D7-2843-4F34-82F4-3A3870FF6B2F}" type="parTrans" cxnId="{AB22D9FE-D043-4818-919F-1EF01CEAEF11}">
      <dgm:prSet/>
      <dgm:spPr/>
      <dgm:t>
        <a:bodyPr/>
        <a:lstStyle/>
        <a:p>
          <a:endParaRPr lang="en-US"/>
        </a:p>
      </dgm:t>
    </dgm:pt>
    <dgm:pt modelId="{AD4D208A-3462-4296-9FA3-582544B22C0C}" type="sibTrans" cxnId="{AB22D9FE-D043-4818-919F-1EF01CEAEF11}">
      <dgm:prSet/>
      <dgm:spPr/>
      <dgm:t>
        <a:bodyPr/>
        <a:lstStyle/>
        <a:p>
          <a:endParaRPr lang="en-US"/>
        </a:p>
      </dgm:t>
    </dgm:pt>
    <dgm:pt modelId="{6DBD0996-DA1C-4483-BE84-F8D5A4FA43AF}">
      <dgm:prSet phldrT="[Text]" custT="1"/>
      <dgm:spPr/>
      <dgm:t>
        <a:bodyPr/>
        <a:lstStyle/>
        <a:p>
          <a:r>
            <a:rPr lang="en-US" sz="1200" dirty="0">
              <a:solidFill>
                <a:schemeClr val="tx2">
                  <a:lumMod val="95000"/>
                  <a:lumOff val="5000"/>
                </a:schemeClr>
              </a:solidFill>
            </a:rPr>
            <a:t>Courseload</a:t>
          </a:r>
        </a:p>
      </dgm:t>
    </dgm:pt>
    <dgm:pt modelId="{D02DA242-5519-4985-BF53-A2AB856750FA}" type="parTrans" cxnId="{8F4862A8-E7BD-4502-9750-031FF8B8E26E}">
      <dgm:prSet/>
      <dgm:spPr/>
      <dgm:t>
        <a:bodyPr/>
        <a:lstStyle/>
        <a:p>
          <a:endParaRPr lang="en-US"/>
        </a:p>
      </dgm:t>
    </dgm:pt>
    <dgm:pt modelId="{9BD14AB5-60EF-4957-B459-186CA57737E8}" type="sibTrans" cxnId="{8F4862A8-E7BD-4502-9750-031FF8B8E26E}">
      <dgm:prSet/>
      <dgm:spPr/>
      <dgm:t>
        <a:bodyPr/>
        <a:lstStyle/>
        <a:p>
          <a:endParaRPr lang="en-US"/>
        </a:p>
      </dgm:t>
    </dgm:pt>
    <dgm:pt modelId="{99F7C959-48FB-4194-A845-E4F43289608F}">
      <dgm:prSet phldrT="[Text]" custT="1"/>
      <dgm:spPr/>
      <dgm:t>
        <a:bodyPr/>
        <a:lstStyle/>
        <a:p>
          <a:r>
            <a:rPr lang="en-US" sz="1100" dirty="0">
              <a:solidFill>
                <a:schemeClr val="bg2"/>
              </a:solidFill>
            </a:rPr>
            <a:t>Personal Characteristics</a:t>
          </a:r>
        </a:p>
      </dgm:t>
    </dgm:pt>
    <dgm:pt modelId="{BF6E1DFA-E0BB-47FD-BED5-C8A36CE23B63}" type="parTrans" cxnId="{08EC3BE0-1DA4-404D-B36E-A7883675EEF3}">
      <dgm:prSet/>
      <dgm:spPr/>
      <dgm:t>
        <a:bodyPr/>
        <a:lstStyle/>
        <a:p>
          <a:endParaRPr lang="en-US"/>
        </a:p>
      </dgm:t>
    </dgm:pt>
    <dgm:pt modelId="{94370E59-6DAA-4B46-A40F-89E102AE830D}" type="sibTrans" cxnId="{08EC3BE0-1DA4-404D-B36E-A7883675EEF3}">
      <dgm:prSet/>
      <dgm:spPr/>
      <dgm:t>
        <a:bodyPr/>
        <a:lstStyle/>
        <a:p>
          <a:endParaRPr lang="en-US"/>
        </a:p>
      </dgm:t>
    </dgm:pt>
    <dgm:pt modelId="{EDC7902F-0281-4714-9BD9-A060094B0F10}" type="pres">
      <dgm:prSet presAssocID="{304A3503-9EFD-414E-96E2-9C1240B487DC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7BDA12B-E69E-4FF6-87CD-AD7A585D6788}" type="pres">
      <dgm:prSet presAssocID="{BA2AEE67-2945-4C8B-9374-22D9B34FCA20}" presName="centerShape" presStyleLbl="node0" presStyleIdx="0" presStyleCnt="1"/>
      <dgm:spPr/>
    </dgm:pt>
    <dgm:pt modelId="{BB6BE7E0-87A3-4664-A539-01306318D6AE}" type="pres">
      <dgm:prSet presAssocID="{D8634E87-9B8C-4107-A5FE-CCDC3BFC03EE}" presName="node" presStyleLbl="node1" presStyleIdx="0" presStyleCnt="6">
        <dgm:presLayoutVars>
          <dgm:bulletEnabled val="1"/>
        </dgm:presLayoutVars>
      </dgm:prSet>
      <dgm:spPr/>
    </dgm:pt>
    <dgm:pt modelId="{C6ECF1CB-2AEE-43B9-BB57-9F01B090C4C1}" type="pres">
      <dgm:prSet presAssocID="{D8634E87-9B8C-4107-A5FE-CCDC3BFC03EE}" presName="dummy" presStyleCnt="0"/>
      <dgm:spPr/>
    </dgm:pt>
    <dgm:pt modelId="{1AE9091B-E24F-4691-A4F6-1FDE1E08524B}" type="pres">
      <dgm:prSet presAssocID="{B910299F-01DE-4612-B65E-79FFFB710E72}" presName="sibTrans" presStyleLbl="sibTrans2D1" presStyleIdx="0" presStyleCnt="6"/>
      <dgm:spPr/>
    </dgm:pt>
    <dgm:pt modelId="{AACFF5EE-4930-4E86-BEA2-96960A55A6C5}" type="pres">
      <dgm:prSet presAssocID="{52FFA2CD-4E9A-4BEB-9771-B4E0DC003697}" presName="node" presStyleLbl="node1" presStyleIdx="1" presStyleCnt="6">
        <dgm:presLayoutVars>
          <dgm:bulletEnabled val="1"/>
        </dgm:presLayoutVars>
      </dgm:prSet>
      <dgm:spPr/>
    </dgm:pt>
    <dgm:pt modelId="{9187F44E-E9F3-4E9D-A7B9-1D1DC67DABE1}" type="pres">
      <dgm:prSet presAssocID="{52FFA2CD-4E9A-4BEB-9771-B4E0DC003697}" presName="dummy" presStyleCnt="0"/>
      <dgm:spPr/>
    </dgm:pt>
    <dgm:pt modelId="{952D9A6C-6DC1-4FC7-ABA8-86404DB0A4CF}" type="pres">
      <dgm:prSet presAssocID="{945CAAD1-5939-4603-A112-9F6095B32105}" presName="sibTrans" presStyleLbl="sibTrans2D1" presStyleIdx="1" presStyleCnt="6"/>
      <dgm:spPr/>
    </dgm:pt>
    <dgm:pt modelId="{75169137-4D26-466F-9503-F91B1B6C6F48}" type="pres">
      <dgm:prSet presAssocID="{CC8E3B5D-D383-4BA0-9B12-E7298724432B}" presName="node" presStyleLbl="node1" presStyleIdx="2" presStyleCnt="6">
        <dgm:presLayoutVars>
          <dgm:bulletEnabled val="1"/>
        </dgm:presLayoutVars>
      </dgm:prSet>
      <dgm:spPr/>
    </dgm:pt>
    <dgm:pt modelId="{DDE653A4-E2D8-4B2A-8465-24D45BA9166E}" type="pres">
      <dgm:prSet presAssocID="{CC8E3B5D-D383-4BA0-9B12-E7298724432B}" presName="dummy" presStyleCnt="0"/>
      <dgm:spPr/>
    </dgm:pt>
    <dgm:pt modelId="{5EB576CC-D244-4D77-92F2-C8FE9F597BA4}" type="pres">
      <dgm:prSet presAssocID="{90700B1A-7DEF-4785-8E5B-C0CBFFE7BAB2}" presName="sibTrans" presStyleLbl="sibTrans2D1" presStyleIdx="2" presStyleCnt="6"/>
      <dgm:spPr/>
    </dgm:pt>
    <dgm:pt modelId="{C0F0871D-DE39-4ACE-9D1D-D4583C1BA82B}" type="pres">
      <dgm:prSet presAssocID="{B79E25B3-6ECD-4474-AE5F-C7F9EB34E347}" presName="node" presStyleLbl="node1" presStyleIdx="3" presStyleCnt="6">
        <dgm:presLayoutVars>
          <dgm:bulletEnabled val="1"/>
        </dgm:presLayoutVars>
      </dgm:prSet>
      <dgm:spPr/>
    </dgm:pt>
    <dgm:pt modelId="{B2606E35-91FE-4A9C-A178-E0CD4B4B5611}" type="pres">
      <dgm:prSet presAssocID="{B79E25B3-6ECD-4474-AE5F-C7F9EB34E347}" presName="dummy" presStyleCnt="0"/>
      <dgm:spPr/>
    </dgm:pt>
    <dgm:pt modelId="{E28316BF-547D-43BD-B5E8-47951E9B2CCA}" type="pres">
      <dgm:prSet presAssocID="{AD4D208A-3462-4296-9FA3-582544B22C0C}" presName="sibTrans" presStyleLbl="sibTrans2D1" presStyleIdx="3" presStyleCnt="6"/>
      <dgm:spPr/>
    </dgm:pt>
    <dgm:pt modelId="{F188D69E-D63F-4703-AEB5-59C42E155266}" type="pres">
      <dgm:prSet presAssocID="{6DBD0996-DA1C-4483-BE84-F8D5A4FA43AF}" presName="node" presStyleLbl="node1" presStyleIdx="4" presStyleCnt="6">
        <dgm:presLayoutVars>
          <dgm:bulletEnabled val="1"/>
        </dgm:presLayoutVars>
      </dgm:prSet>
      <dgm:spPr/>
    </dgm:pt>
    <dgm:pt modelId="{FC810F2A-D7FF-4293-B7E9-8AA797143B78}" type="pres">
      <dgm:prSet presAssocID="{6DBD0996-DA1C-4483-BE84-F8D5A4FA43AF}" presName="dummy" presStyleCnt="0"/>
      <dgm:spPr/>
    </dgm:pt>
    <dgm:pt modelId="{FF867458-582B-4022-8C7E-B95C82F3D2EB}" type="pres">
      <dgm:prSet presAssocID="{9BD14AB5-60EF-4957-B459-186CA57737E8}" presName="sibTrans" presStyleLbl="sibTrans2D1" presStyleIdx="4" presStyleCnt="6"/>
      <dgm:spPr/>
    </dgm:pt>
    <dgm:pt modelId="{8794BADA-9BC5-46BC-AE65-3DDD3922BDA5}" type="pres">
      <dgm:prSet presAssocID="{99F7C959-48FB-4194-A845-E4F43289608F}" presName="node" presStyleLbl="node1" presStyleIdx="5" presStyleCnt="6" custScaleX="124866" custScaleY="124866">
        <dgm:presLayoutVars>
          <dgm:bulletEnabled val="1"/>
        </dgm:presLayoutVars>
      </dgm:prSet>
      <dgm:spPr/>
    </dgm:pt>
    <dgm:pt modelId="{D2D0654C-105E-46C0-90EF-C87ACE5019DC}" type="pres">
      <dgm:prSet presAssocID="{99F7C959-48FB-4194-A845-E4F43289608F}" presName="dummy" presStyleCnt="0"/>
      <dgm:spPr/>
    </dgm:pt>
    <dgm:pt modelId="{66CBF052-2A0A-4FD8-8F4F-278AB0B35495}" type="pres">
      <dgm:prSet presAssocID="{94370E59-6DAA-4B46-A40F-89E102AE830D}" presName="sibTrans" presStyleLbl="sibTrans2D1" presStyleIdx="5" presStyleCnt="6"/>
      <dgm:spPr/>
    </dgm:pt>
  </dgm:ptLst>
  <dgm:cxnLst>
    <dgm:cxn modelId="{41701A0D-D6CD-4F3D-A99C-463A6AD75BEE}" type="presOf" srcId="{99F7C959-48FB-4194-A845-E4F43289608F}" destId="{8794BADA-9BC5-46BC-AE65-3DDD3922BDA5}" srcOrd="0" destOrd="0" presId="urn:microsoft.com/office/officeart/2005/8/layout/radial6"/>
    <dgm:cxn modelId="{34EF560F-C94A-4EE7-A55D-F3063DCF3C08}" srcId="{304A3503-9EFD-414E-96E2-9C1240B487DC}" destId="{BA2AEE67-2945-4C8B-9374-22D9B34FCA20}" srcOrd="0" destOrd="0" parTransId="{FE0611EE-0730-46AF-8817-45216DBFE44C}" sibTransId="{F2F31820-CA67-4FAC-9393-2EB13569AB24}"/>
    <dgm:cxn modelId="{06752617-C57E-4276-8ABC-9BC3494FB1E3}" type="presOf" srcId="{6DBD0996-DA1C-4483-BE84-F8D5A4FA43AF}" destId="{F188D69E-D63F-4703-AEB5-59C42E155266}" srcOrd="0" destOrd="0" presId="urn:microsoft.com/office/officeart/2005/8/layout/radial6"/>
    <dgm:cxn modelId="{E2B63E2C-FAC1-4673-8121-4024C7816E7A}" type="presOf" srcId="{945CAAD1-5939-4603-A112-9F6095B32105}" destId="{952D9A6C-6DC1-4FC7-ABA8-86404DB0A4CF}" srcOrd="0" destOrd="0" presId="urn:microsoft.com/office/officeart/2005/8/layout/radial6"/>
    <dgm:cxn modelId="{D8BA4631-18B4-4AF9-A295-B45B77CD83B6}" type="presOf" srcId="{304A3503-9EFD-414E-96E2-9C1240B487DC}" destId="{EDC7902F-0281-4714-9BD9-A060094B0F10}" srcOrd="0" destOrd="0" presId="urn:microsoft.com/office/officeart/2005/8/layout/radial6"/>
    <dgm:cxn modelId="{4D897A32-3418-43FC-B977-2F966C97DDC0}" srcId="{BA2AEE67-2945-4C8B-9374-22D9B34FCA20}" destId="{D8634E87-9B8C-4107-A5FE-CCDC3BFC03EE}" srcOrd="0" destOrd="0" parTransId="{EEC4501C-1298-4D51-A020-00F1E5D67279}" sibTransId="{B910299F-01DE-4612-B65E-79FFFB710E72}"/>
    <dgm:cxn modelId="{9C464A37-1623-4124-BD79-8F0DA926C1E2}" srcId="{BA2AEE67-2945-4C8B-9374-22D9B34FCA20}" destId="{CC8E3B5D-D383-4BA0-9B12-E7298724432B}" srcOrd="2" destOrd="0" parTransId="{631903C2-F3B9-4BB8-8E79-6A42246C8DC6}" sibTransId="{90700B1A-7DEF-4785-8E5B-C0CBFFE7BAB2}"/>
    <dgm:cxn modelId="{F488BD3A-FE15-4BA8-8C4B-2B49D2852BDE}" type="presOf" srcId="{AD4D208A-3462-4296-9FA3-582544B22C0C}" destId="{E28316BF-547D-43BD-B5E8-47951E9B2CCA}" srcOrd="0" destOrd="0" presId="urn:microsoft.com/office/officeart/2005/8/layout/radial6"/>
    <dgm:cxn modelId="{4741CD6B-86EF-4A46-9F2A-C894279F79B8}" type="presOf" srcId="{94370E59-6DAA-4B46-A40F-89E102AE830D}" destId="{66CBF052-2A0A-4FD8-8F4F-278AB0B35495}" srcOrd="0" destOrd="0" presId="urn:microsoft.com/office/officeart/2005/8/layout/radial6"/>
    <dgm:cxn modelId="{C2E5E286-6217-483A-9AC4-579DE8B924BD}" type="presOf" srcId="{B910299F-01DE-4612-B65E-79FFFB710E72}" destId="{1AE9091B-E24F-4691-A4F6-1FDE1E08524B}" srcOrd="0" destOrd="0" presId="urn:microsoft.com/office/officeart/2005/8/layout/radial6"/>
    <dgm:cxn modelId="{5534648A-F67E-4E39-8ADB-5A5B4D7E9405}" type="presOf" srcId="{BA2AEE67-2945-4C8B-9374-22D9B34FCA20}" destId="{77BDA12B-E69E-4FF6-87CD-AD7A585D6788}" srcOrd="0" destOrd="0" presId="urn:microsoft.com/office/officeart/2005/8/layout/radial6"/>
    <dgm:cxn modelId="{76A5069E-0DCF-4808-A2BA-EB54BF0AF86E}" type="presOf" srcId="{CC8E3B5D-D383-4BA0-9B12-E7298724432B}" destId="{75169137-4D26-466F-9503-F91B1B6C6F48}" srcOrd="0" destOrd="0" presId="urn:microsoft.com/office/officeart/2005/8/layout/radial6"/>
    <dgm:cxn modelId="{8F4862A8-E7BD-4502-9750-031FF8B8E26E}" srcId="{BA2AEE67-2945-4C8B-9374-22D9B34FCA20}" destId="{6DBD0996-DA1C-4483-BE84-F8D5A4FA43AF}" srcOrd="4" destOrd="0" parTransId="{D02DA242-5519-4985-BF53-A2AB856750FA}" sibTransId="{9BD14AB5-60EF-4957-B459-186CA57737E8}"/>
    <dgm:cxn modelId="{F9FEBDBE-30AF-49F4-9100-5991A21524D1}" srcId="{BA2AEE67-2945-4C8B-9374-22D9B34FCA20}" destId="{52FFA2CD-4E9A-4BEB-9771-B4E0DC003697}" srcOrd="1" destOrd="0" parTransId="{68617481-A144-4D16-A16D-D08EE5120A7B}" sibTransId="{945CAAD1-5939-4603-A112-9F6095B32105}"/>
    <dgm:cxn modelId="{18336EC9-4B38-4896-91B8-B64F3B9736B6}" type="presOf" srcId="{D8634E87-9B8C-4107-A5FE-CCDC3BFC03EE}" destId="{BB6BE7E0-87A3-4664-A539-01306318D6AE}" srcOrd="0" destOrd="0" presId="urn:microsoft.com/office/officeart/2005/8/layout/radial6"/>
    <dgm:cxn modelId="{1513BFCA-6BC7-4315-850B-A19F132A0962}" type="presOf" srcId="{90700B1A-7DEF-4785-8E5B-C0CBFFE7BAB2}" destId="{5EB576CC-D244-4D77-92F2-C8FE9F597BA4}" srcOrd="0" destOrd="0" presId="urn:microsoft.com/office/officeart/2005/8/layout/radial6"/>
    <dgm:cxn modelId="{08EC3BE0-1DA4-404D-B36E-A7883675EEF3}" srcId="{BA2AEE67-2945-4C8B-9374-22D9B34FCA20}" destId="{99F7C959-48FB-4194-A845-E4F43289608F}" srcOrd="5" destOrd="0" parTransId="{BF6E1DFA-E0BB-47FD-BED5-C8A36CE23B63}" sibTransId="{94370E59-6DAA-4B46-A40F-89E102AE830D}"/>
    <dgm:cxn modelId="{AFFC27E9-8AA6-4FB5-9089-F0620C7888D6}" type="presOf" srcId="{9BD14AB5-60EF-4957-B459-186CA57737E8}" destId="{FF867458-582B-4022-8C7E-B95C82F3D2EB}" srcOrd="0" destOrd="0" presId="urn:microsoft.com/office/officeart/2005/8/layout/radial6"/>
    <dgm:cxn modelId="{BB3EC6F2-EC07-4228-B9BD-DCB65834D0E0}" type="presOf" srcId="{52FFA2CD-4E9A-4BEB-9771-B4E0DC003697}" destId="{AACFF5EE-4930-4E86-BEA2-96960A55A6C5}" srcOrd="0" destOrd="0" presId="urn:microsoft.com/office/officeart/2005/8/layout/radial6"/>
    <dgm:cxn modelId="{2E38D2FA-5BE9-4366-A162-1550E1ECB3DC}" type="presOf" srcId="{B79E25B3-6ECD-4474-AE5F-C7F9EB34E347}" destId="{C0F0871D-DE39-4ACE-9D1D-D4583C1BA82B}" srcOrd="0" destOrd="0" presId="urn:microsoft.com/office/officeart/2005/8/layout/radial6"/>
    <dgm:cxn modelId="{AB22D9FE-D043-4818-919F-1EF01CEAEF11}" srcId="{BA2AEE67-2945-4C8B-9374-22D9B34FCA20}" destId="{B79E25B3-6ECD-4474-AE5F-C7F9EB34E347}" srcOrd="3" destOrd="0" parTransId="{AFDDD7D7-2843-4F34-82F4-3A3870FF6B2F}" sibTransId="{AD4D208A-3462-4296-9FA3-582544B22C0C}"/>
    <dgm:cxn modelId="{6107FE44-2747-47EE-9B0F-703B8A392DB4}" type="presParOf" srcId="{EDC7902F-0281-4714-9BD9-A060094B0F10}" destId="{77BDA12B-E69E-4FF6-87CD-AD7A585D6788}" srcOrd="0" destOrd="0" presId="urn:microsoft.com/office/officeart/2005/8/layout/radial6"/>
    <dgm:cxn modelId="{B5424610-F9DE-4670-A84C-C14A920064EC}" type="presParOf" srcId="{EDC7902F-0281-4714-9BD9-A060094B0F10}" destId="{BB6BE7E0-87A3-4664-A539-01306318D6AE}" srcOrd="1" destOrd="0" presId="urn:microsoft.com/office/officeart/2005/8/layout/radial6"/>
    <dgm:cxn modelId="{BDDC1248-C340-4D66-ACB6-E1C418860944}" type="presParOf" srcId="{EDC7902F-0281-4714-9BD9-A060094B0F10}" destId="{C6ECF1CB-2AEE-43B9-BB57-9F01B090C4C1}" srcOrd="2" destOrd="0" presId="urn:microsoft.com/office/officeart/2005/8/layout/radial6"/>
    <dgm:cxn modelId="{ED4A125B-2256-4B2D-A076-15D1A8343107}" type="presParOf" srcId="{EDC7902F-0281-4714-9BD9-A060094B0F10}" destId="{1AE9091B-E24F-4691-A4F6-1FDE1E08524B}" srcOrd="3" destOrd="0" presId="urn:microsoft.com/office/officeart/2005/8/layout/radial6"/>
    <dgm:cxn modelId="{DA4C2551-1E74-4EAA-A329-3FAC240C4CE9}" type="presParOf" srcId="{EDC7902F-0281-4714-9BD9-A060094B0F10}" destId="{AACFF5EE-4930-4E86-BEA2-96960A55A6C5}" srcOrd="4" destOrd="0" presId="urn:microsoft.com/office/officeart/2005/8/layout/radial6"/>
    <dgm:cxn modelId="{C68E7C04-6D85-4163-9626-CA76EEC7627A}" type="presParOf" srcId="{EDC7902F-0281-4714-9BD9-A060094B0F10}" destId="{9187F44E-E9F3-4E9D-A7B9-1D1DC67DABE1}" srcOrd="5" destOrd="0" presId="urn:microsoft.com/office/officeart/2005/8/layout/radial6"/>
    <dgm:cxn modelId="{662BF9F8-FD55-4191-9129-BF4988DF01B7}" type="presParOf" srcId="{EDC7902F-0281-4714-9BD9-A060094B0F10}" destId="{952D9A6C-6DC1-4FC7-ABA8-86404DB0A4CF}" srcOrd="6" destOrd="0" presId="urn:microsoft.com/office/officeart/2005/8/layout/radial6"/>
    <dgm:cxn modelId="{A9A818FD-D012-482D-853A-3D931DA2951A}" type="presParOf" srcId="{EDC7902F-0281-4714-9BD9-A060094B0F10}" destId="{75169137-4D26-466F-9503-F91B1B6C6F48}" srcOrd="7" destOrd="0" presId="urn:microsoft.com/office/officeart/2005/8/layout/radial6"/>
    <dgm:cxn modelId="{2A0B35AA-07F7-48B6-B822-59A6DE00F75A}" type="presParOf" srcId="{EDC7902F-0281-4714-9BD9-A060094B0F10}" destId="{DDE653A4-E2D8-4B2A-8465-24D45BA9166E}" srcOrd="8" destOrd="0" presId="urn:microsoft.com/office/officeart/2005/8/layout/radial6"/>
    <dgm:cxn modelId="{174DBF0F-7FB1-43BB-9DF6-7CE5D422B265}" type="presParOf" srcId="{EDC7902F-0281-4714-9BD9-A060094B0F10}" destId="{5EB576CC-D244-4D77-92F2-C8FE9F597BA4}" srcOrd="9" destOrd="0" presId="urn:microsoft.com/office/officeart/2005/8/layout/radial6"/>
    <dgm:cxn modelId="{56C575BD-F7A6-48D5-9561-79AA4EB091DE}" type="presParOf" srcId="{EDC7902F-0281-4714-9BD9-A060094B0F10}" destId="{C0F0871D-DE39-4ACE-9D1D-D4583C1BA82B}" srcOrd="10" destOrd="0" presId="urn:microsoft.com/office/officeart/2005/8/layout/radial6"/>
    <dgm:cxn modelId="{BD5C934F-C15D-410D-8C87-6A990A0EA472}" type="presParOf" srcId="{EDC7902F-0281-4714-9BD9-A060094B0F10}" destId="{B2606E35-91FE-4A9C-A178-E0CD4B4B5611}" srcOrd="11" destOrd="0" presId="urn:microsoft.com/office/officeart/2005/8/layout/radial6"/>
    <dgm:cxn modelId="{B867514B-1892-4ECA-B9C1-91FDA239B090}" type="presParOf" srcId="{EDC7902F-0281-4714-9BD9-A060094B0F10}" destId="{E28316BF-547D-43BD-B5E8-47951E9B2CCA}" srcOrd="12" destOrd="0" presId="urn:microsoft.com/office/officeart/2005/8/layout/radial6"/>
    <dgm:cxn modelId="{47C63687-2D8B-46A0-AB94-F2C864F5FBBD}" type="presParOf" srcId="{EDC7902F-0281-4714-9BD9-A060094B0F10}" destId="{F188D69E-D63F-4703-AEB5-59C42E155266}" srcOrd="13" destOrd="0" presId="urn:microsoft.com/office/officeart/2005/8/layout/radial6"/>
    <dgm:cxn modelId="{5D7DF765-B7A3-45E4-A492-2F10D848AC85}" type="presParOf" srcId="{EDC7902F-0281-4714-9BD9-A060094B0F10}" destId="{FC810F2A-D7FF-4293-B7E9-8AA797143B78}" srcOrd="14" destOrd="0" presId="urn:microsoft.com/office/officeart/2005/8/layout/radial6"/>
    <dgm:cxn modelId="{76EEBECF-EBEE-415C-9324-1CDF4F68F035}" type="presParOf" srcId="{EDC7902F-0281-4714-9BD9-A060094B0F10}" destId="{FF867458-582B-4022-8C7E-B95C82F3D2EB}" srcOrd="15" destOrd="0" presId="urn:microsoft.com/office/officeart/2005/8/layout/radial6"/>
    <dgm:cxn modelId="{9EF1F400-6FC0-4DB3-8030-810C213033A7}" type="presParOf" srcId="{EDC7902F-0281-4714-9BD9-A060094B0F10}" destId="{8794BADA-9BC5-46BC-AE65-3DDD3922BDA5}" srcOrd="16" destOrd="0" presId="urn:microsoft.com/office/officeart/2005/8/layout/radial6"/>
    <dgm:cxn modelId="{5891F535-2717-48A6-B6C6-CBD226770118}" type="presParOf" srcId="{EDC7902F-0281-4714-9BD9-A060094B0F10}" destId="{D2D0654C-105E-46C0-90EF-C87ACE5019DC}" srcOrd="17" destOrd="0" presId="urn:microsoft.com/office/officeart/2005/8/layout/radial6"/>
    <dgm:cxn modelId="{2F96588C-C38C-4543-8A5B-660B3FC8FC24}" type="presParOf" srcId="{EDC7902F-0281-4714-9BD9-A060094B0F10}" destId="{66CBF052-2A0A-4FD8-8F4F-278AB0B35495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CC79F0F-0FD0-4A16-9ABC-28BB16DB93DB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3102CE6F-8A74-49CA-8B0E-6DE8B62EB9F7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Discuss incident with GTA Supervisor </a:t>
          </a:r>
          <a:br>
            <a:rPr lang="en-US" dirty="0"/>
          </a:br>
          <a:br>
            <a:rPr lang="en-US" dirty="0"/>
          </a:br>
          <a:endParaRPr lang="en-US" dirty="0"/>
        </a:p>
      </dgm:t>
    </dgm:pt>
    <dgm:pt modelId="{A5C9FF9B-973C-4555-8CC5-9CB36553AE2C}" type="parTrans" cxnId="{20FC99BF-3761-4035-B631-AC4A60659981}">
      <dgm:prSet/>
      <dgm:spPr/>
      <dgm:t>
        <a:bodyPr/>
        <a:lstStyle/>
        <a:p>
          <a:endParaRPr lang="en-US"/>
        </a:p>
      </dgm:t>
    </dgm:pt>
    <dgm:pt modelId="{683B7095-0A53-473B-83E1-6F4EC297FD72}" type="sibTrans" cxnId="{20FC99BF-3761-4035-B631-AC4A60659981}">
      <dgm:prSet phldrT="1" phldr="0"/>
      <dgm:spPr/>
      <dgm:t>
        <a:bodyPr/>
        <a:lstStyle/>
        <a:p>
          <a:endParaRPr lang="en-US"/>
        </a:p>
      </dgm:t>
    </dgm:pt>
    <dgm:pt modelId="{6201AF06-B4DC-4038-A571-49E5AE1AFB8C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Make an academic judgment about that work  </a:t>
          </a:r>
          <a:br>
            <a:rPr lang="en-US" dirty="0"/>
          </a:br>
          <a:br>
            <a:rPr lang="en-US" dirty="0"/>
          </a:br>
          <a:endParaRPr lang="en-US" dirty="0"/>
        </a:p>
      </dgm:t>
    </dgm:pt>
    <dgm:pt modelId="{FF38DAC9-C778-4A8E-880F-FDBF7BE504FA}" type="parTrans" cxnId="{5DF07A9B-8FDE-4353-A43D-7262138EF086}">
      <dgm:prSet/>
      <dgm:spPr/>
      <dgm:t>
        <a:bodyPr/>
        <a:lstStyle/>
        <a:p>
          <a:endParaRPr lang="en-US"/>
        </a:p>
      </dgm:t>
    </dgm:pt>
    <dgm:pt modelId="{E416C1BC-08F6-4521-90FE-32010F06DC7F}" type="sibTrans" cxnId="{5DF07A9B-8FDE-4353-A43D-7262138EF086}">
      <dgm:prSet phldrT="2" phldr="0"/>
      <dgm:spPr/>
      <dgm:t>
        <a:bodyPr/>
        <a:lstStyle/>
        <a:p>
          <a:endParaRPr lang="en-US"/>
        </a:p>
      </dgm:t>
    </dgm:pt>
    <dgm:pt modelId="{07DCC0C6-7DE1-4342-8830-D989A54E6210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Follow the syllabus</a:t>
          </a:r>
          <a:br>
            <a:rPr lang="en-US" dirty="0"/>
          </a:br>
          <a:br>
            <a:rPr lang="en-US" dirty="0"/>
          </a:br>
          <a:endParaRPr lang="en-US" dirty="0"/>
        </a:p>
      </dgm:t>
    </dgm:pt>
    <dgm:pt modelId="{6B7F8FAE-77ED-4025-A434-D4CD1731656E}" type="parTrans" cxnId="{31D909F6-122F-4742-A0C8-059B8A570F4C}">
      <dgm:prSet/>
      <dgm:spPr/>
      <dgm:t>
        <a:bodyPr/>
        <a:lstStyle/>
        <a:p>
          <a:endParaRPr lang="en-US"/>
        </a:p>
      </dgm:t>
    </dgm:pt>
    <dgm:pt modelId="{6F3CD3FF-56EE-4475-8D7E-D670D6CF1DD7}" type="sibTrans" cxnId="{31D909F6-122F-4742-A0C8-059B8A570F4C}">
      <dgm:prSet phldrT="3" phldr="0"/>
      <dgm:spPr/>
      <dgm:t>
        <a:bodyPr/>
        <a:lstStyle/>
        <a:p>
          <a:endParaRPr lang="en-US"/>
        </a:p>
      </dgm:t>
    </dgm:pt>
    <dgm:pt modelId="{7D0068CF-98BA-4618-AA90-5008A24D337B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Talk with the student about the incident</a:t>
          </a:r>
          <a:br>
            <a:rPr lang="en-US" dirty="0"/>
          </a:br>
          <a:br>
            <a:rPr lang="en-US" dirty="0"/>
          </a:br>
          <a:endParaRPr lang="en-US" dirty="0"/>
        </a:p>
      </dgm:t>
    </dgm:pt>
    <dgm:pt modelId="{368488BB-9312-4852-B22B-2C2D12AB2FB6}" type="parTrans" cxnId="{D4F55A88-6BE2-4594-AD52-4647127AAAA3}">
      <dgm:prSet/>
      <dgm:spPr/>
      <dgm:t>
        <a:bodyPr/>
        <a:lstStyle/>
        <a:p>
          <a:endParaRPr lang="en-US"/>
        </a:p>
      </dgm:t>
    </dgm:pt>
    <dgm:pt modelId="{EF0333E6-C2F1-4D2A-B641-F72601B059D8}" type="sibTrans" cxnId="{D4F55A88-6BE2-4594-AD52-4647127AAAA3}">
      <dgm:prSet phldrT="4" phldr="0"/>
      <dgm:spPr/>
      <dgm:t>
        <a:bodyPr/>
        <a:lstStyle/>
        <a:p>
          <a:endParaRPr lang="en-US"/>
        </a:p>
      </dgm:t>
    </dgm:pt>
    <dgm:pt modelId="{7590EA5F-9BE3-4837-AE73-E57803BF9A53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Submit a report to the Dean of Students Office</a:t>
          </a:r>
        </a:p>
      </dgm:t>
    </dgm:pt>
    <dgm:pt modelId="{65029175-E817-4E5F-9ECB-59727B5FDC8D}" type="parTrans" cxnId="{7C7E2A8C-55E0-4678-93DA-5872684D402F}">
      <dgm:prSet/>
      <dgm:spPr/>
      <dgm:t>
        <a:bodyPr/>
        <a:lstStyle/>
        <a:p>
          <a:endParaRPr lang="en-US"/>
        </a:p>
      </dgm:t>
    </dgm:pt>
    <dgm:pt modelId="{8C8B216A-9A7C-4227-9F95-6FFCCE45B308}" type="sibTrans" cxnId="{7C7E2A8C-55E0-4678-93DA-5872684D402F}">
      <dgm:prSet phldrT="5" phldr="0"/>
      <dgm:spPr/>
      <dgm:t>
        <a:bodyPr/>
        <a:lstStyle/>
        <a:p>
          <a:endParaRPr lang="en-US"/>
        </a:p>
      </dgm:t>
    </dgm:pt>
    <dgm:pt modelId="{5D8B6A02-BF28-48CB-8EB8-8DCCE0C1859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Aligned with CRRs </a:t>
          </a:r>
          <a:br>
            <a:rPr lang="en-US" dirty="0"/>
          </a:br>
          <a:endParaRPr lang="en-US" dirty="0"/>
        </a:p>
      </dgm:t>
    </dgm:pt>
    <dgm:pt modelId="{C1D3B773-7F36-4AF4-8CC6-F5076F41D4AC}" type="sibTrans" cxnId="{A3D8BF00-88AC-4516-AE48-0244FFA02705}">
      <dgm:prSet/>
      <dgm:spPr/>
      <dgm:t>
        <a:bodyPr/>
        <a:lstStyle/>
        <a:p>
          <a:endParaRPr lang="en-US"/>
        </a:p>
      </dgm:t>
    </dgm:pt>
    <dgm:pt modelId="{8AF1714A-4CDA-4212-B3A1-42CE9B2338AB}" type="parTrans" cxnId="{A3D8BF00-88AC-4516-AE48-0244FFA02705}">
      <dgm:prSet/>
      <dgm:spPr/>
      <dgm:t>
        <a:bodyPr/>
        <a:lstStyle/>
        <a:p>
          <a:endParaRPr lang="en-US"/>
        </a:p>
      </dgm:t>
    </dgm:pt>
    <dgm:pt modelId="{2443D82C-A628-4204-B88C-D990D2CC8977}" type="pres">
      <dgm:prSet presAssocID="{5CC79F0F-0FD0-4A16-9ABC-28BB16DB93DB}" presName="root" presStyleCnt="0">
        <dgm:presLayoutVars>
          <dgm:dir/>
          <dgm:resizeHandles val="exact"/>
        </dgm:presLayoutVars>
      </dgm:prSet>
      <dgm:spPr/>
    </dgm:pt>
    <dgm:pt modelId="{20DBDDC4-F956-4468-8288-D440C7849281}" type="pres">
      <dgm:prSet presAssocID="{3102CE6F-8A74-49CA-8B0E-6DE8B62EB9F7}" presName="compNode" presStyleCnt="0"/>
      <dgm:spPr/>
    </dgm:pt>
    <dgm:pt modelId="{28B61C7B-C482-40F3-B679-FD960B372386}" type="pres">
      <dgm:prSet presAssocID="{3102CE6F-8A74-49CA-8B0E-6DE8B62EB9F7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A21F3D0C-C1B3-4A0D-AB4E-CF0FC9521F45}" type="pres">
      <dgm:prSet presAssocID="{3102CE6F-8A74-49CA-8B0E-6DE8B62EB9F7}" presName="iconSpace" presStyleCnt="0"/>
      <dgm:spPr/>
    </dgm:pt>
    <dgm:pt modelId="{26F569FB-B96D-45D0-8F62-3F1FDC9A3E38}" type="pres">
      <dgm:prSet presAssocID="{3102CE6F-8A74-49CA-8B0E-6DE8B62EB9F7}" presName="parTx" presStyleLbl="revTx" presStyleIdx="0" presStyleCnt="10">
        <dgm:presLayoutVars>
          <dgm:chMax val="0"/>
          <dgm:chPref val="0"/>
        </dgm:presLayoutVars>
      </dgm:prSet>
      <dgm:spPr/>
    </dgm:pt>
    <dgm:pt modelId="{8CE731A0-B3CE-4434-AB3B-ABD0BFA7BE98}" type="pres">
      <dgm:prSet presAssocID="{3102CE6F-8A74-49CA-8B0E-6DE8B62EB9F7}" presName="txSpace" presStyleCnt="0"/>
      <dgm:spPr/>
    </dgm:pt>
    <dgm:pt modelId="{AC1EFED1-EFB4-479F-B01F-9D15C874149D}" type="pres">
      <dgm:prSet presAssocID="{3102CE6F-8A74-49CA-8B0E-6DE8B62EB9F7}" presName="desTx" presStyleLbl="revTx" presStyleIdx="1" presStyleCnt="10">
        <dgm:presLayoutVars/>
      </dgm:prSet>
      <dgm:spPr/>
    </dgm:pt>
    <dgm:pt modelId="{74477F80-8B2D-49A2-9540-2472F182E290}" type="pres">
      <dgm:prSet presAssocID="{683B7095-0A53-473B-83E1-6F4EC297FD72}" presName="sibTrans" presStyleCnt="0"/>
      <dgm:spPr/>
    </dgm:pt>
    <dgm:pt modelId="{9DC20429-BC31-4EFB-B999-32C963DA8E22}" type="pres">
      <dgm:prSet presAssocID="{6201AF06-B4DC-4038-A571-49E5AE1AFB8C}" presName="compNode" presStyleCnt="0"/>
      <dgm:spPr/>
    </dgm:pt>
    <dgm:pt modelId="{87FEA087-AC21-4E33-A8D7-DAE2E346D1B5}" type="pres">
      <dgm:prSet presAssocID="{6201AF06-B4DC-4038-A571-49E5AE1AFB8C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9C50250F-8325-4A65-BAD0-3D538E5B017A}" type="pres">
      <dgm:prSet presAssocID="{6201AF06-B4DC-4038-A571-49E5AE1AFB8C}" presName="iconSpace" presStyleCnt="0"/>
      <dgm:spPr/>
    </dgm:pt>
    <dgm:pt modelId="{331611C8-21CC-424E-B5A2-A605919B341C}" type="pres">
      <dgm:prSet presAssocID="{6201AF06-B4DC-4038-A571-49E5AE1AFB8C}" presName="parTx" presStyleLbl="revTx" presStyleIdx="2" presStyleCnt="10">
        <dgm:presLayoutVars>
          <dgm:chMax val="0"/>
          <dgm:chPref val="0"/>
        </dgm:presLayoutVars>
      </dgm:prSet>
      <dgm:spPr/>
    </dgm:pt>
    <dgm:pt modelId="{AC689835-4B91-456E-A350-DED29FCF9C34}" type="pres">
      <dgm:prSet presAssocID="{6201AF06-B4DC-4038-A571-49E5AE1AFB8C}" presName="txSpace" presStyleCnt="0"/>
      <dgm:spPr/>
    </dgm:pt>
    <dgm:pt modelId="{47DA4F5E-3BD7-4C14-A0D8-CCE9E62A6E73}" type="pres">
      <dgm:prSet presAssocID="{6201AF06-B4DC-4038-A571-49E5AE1AFB8C}" presName="desTx" presStyleLbl="revTx" presStyleIdx="3" presStyleCnt="10">
        <dgm:presLayoutVars/>
      </dgm:prSet>
      <dgm:spPr/>
    </dgm:pt>
    <dgm:pt modelId="{35201DB4-4B01-4631-A28F-01948152D0CF}" type="pres">
      <dgm:prSet presAssocID="{E416C1BC-08F6-4521-90FE-32010F06DC7F}" presName="sibTrans" presStyleCnt="0"/>
      <dgm:spPr/>
    </dgm:pt>
    <dgm:pt modelId="{4834C085-5D1C-4926-AC89-6BB3C28ABC5C}" type="pres">
      <dgm:prSet presAssocID="{07DCC0C6-7DE1-4342-8830-D989A54E6210}" presName="compNode" presStyleCnt="0"/>
      <dgm:spPr/>
    </dgm:pt>
    <dgm:pt modelId="{36ACBE73-06D4-4C78-86D0-7D82005EEABB}" type="pres">
      <dgm:prSet presAssocID="{07DCC0C6-7DE1-4342-8830-D989A54E6210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E40EE5B7-EE87-4C96-AC3E-FA8238BA9B04}" type="pres">
      <dgm:prSet presAssocID="{07DCC0C6-7DE1-4342-8830-D989A54E6210}" presName="iconSpace" presStyleCnt="0"/>
      <dgm:spPr/>
    </dgm:pt>
    <dgm:pt modelId="{5B8CD456-382C-45A5-9043-17D1C92E67E2}" type="pres">
      <dgm:prSet presAssocID="{07DCC0C6-7DE1-4342-8830-D989A54E6210}" presName="parTx" presStyleLbl="revTx" presStyleIdx="4" presStyleCnt="10">
        <dgm:presLayoutVars>
          <dgm:chMax val="0"/>
          <dgm:chPref val="0"/>
        </dgm:presLayoutVars>
      </dgm:prSet>
      <dgm:spPr/>
    </dgm:pt>
    <dgm:pt modelId="{CA2878D8-4162-4138-AC8F-D88E0A271D65}" type="pres">
      <dgm:prSet presAssocID="{07DCC0C6-7DE1-4342-8830-D989A54E6210}" presName="txSpace" presStyleCnt="0"/>
      <dgm:spPr/>
    </dgm:pt>
    <dgm:pt modelId="{B4566C19-655F-49CE-A54A-5B394F577406}" type="pres">
      <dgm:prSet presAssocID="{07DCC0C6-7DE1-4342-8830-D989A54E6210}" presName="desTx" presStyleLbl="revTx" presStyleIdx="5" presStyleCnt="10">
        <dgm:presLayoutVars/>
      </dgm:prSet>
      <dgm:spPr/>
    </dgm:pt>
    <dgm:pt modelId="{393C3E53-B285-4F8D-BE57-CA84BE0C8CEB}" type="pres">
      <dgm:prSet presAssocID="{6F3CD3FF-56EE-4475-8D7E-D670D6CF1DD7}" presName="sibTrans" presStyleCnt="0"/>
      <dgm:spPr/>
    </dgm:pt>
    <dgm:pt modelId="{BAE54D5B-6FB4-4441-B7ED-C89391F06F9E}" type="pres">
      <dgm:prSet presAssocID="{7D0068CF-98BA-4618-AA90-5008A24D337B}" presName="compNode" presStyleCnt="0"/>
      <dgm:spPr/>
    </dgm:pt>
    <dgm:pt modelId="{697B2728-E48F-49B8-8DDB-5E09F66B334C}" type="pres">
      <dgm:prSet presAssocID="{7D0068CF-98BA-4618-AA90-5008A24D337B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ED8DEE6C-DC6E-4AFD-87E8-28A07B30E43B}" type="pres">
      <dgm:prSet presAssocID="{7D0068CF-98BA-4618-AA90-5008A24D337B}" presName="iconSpace" presStyleCnt="0"/>
      <dgm:spPr/>
    </dgm:pt>
    <dgm:pt modelId="{35178AB4-EDD5-474B-9A43-B6E101DFF987}" type="pres">
      <dgm:prSet presAssocID="{7D0068CF-98BA-4618-AA90-5008A24D337B}" presName="parTx" presStyleLbl="revTx" presStyleIdx="6" presStyleCnt="10">
        <dgm:presLayoutVars>
          <dgm:chMax val="0"/>
          <dgm:chPref val="0"/>
        </dgm:presLayoutVars>
      </dgm:prSet>
      <dgm:spPr/>
    </dgm:pt>
    <dgm:pt modelId="{7BEF4E74-6976-4357-8640-4F2406621E7B}" type="pres">
      <dgm:prSet presAssocID="{7D0068CF-98BA-4618-AA90-5008A24D337B}" presName="txSpace" presStyleCnt="0"/>
      <dgm:spPr/>
    </dgm:pt>
    <dgm:pt modelId="{23376EFD-08C7-4521-A0C7-FC18BC2DDE7B}" type="pres">
      <dgm:prSet presAssocID="{7D0068CF-98BA-4618-AA90-5008A24D337B}" presName="desTx" presStyleLbl="revTx" presStyleIdx="7" presStyleCnt="10">
        <dgm:presLayoutVars/>
      </dgm:prSet>
      <dgm:spPr/>
    </dgm:pt>
    <dgm:pt modelId="{71ADA817-0CCC-4A01-B635-DFFE6FF454D3}" type="pres">
      <dgm:prSet presAssocID="{EF0333E6-C2F1-4D2A-B641-F72601B059D8}" presName="sibTrans" presStyleCnt="0"/>
      <dgm:spPr/>
    </dgm:pt>
    <dgm:pt modelId="{DD7386E4-0273-4AD0-921A-A4DF88870C08}" type="pres">
      <dgm:prSet presAssocID="{7590EA5F-9BE3-4837-AE73-E57803BF9A53}" presName="compNode" presStyleCnt="0"/>
      <dgm:spPr/>
    </dgm:pt>
    <dgm:pt modelId="{EAE62D68-0746-4A1F-B584-022090056B8D}" type="pres">
      <dgm:prSet presAssocID="{7590EA5F-9BE3-4837-AE73-E57803BF9A53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990972B3-0112-4DD4-B0CD-B44EF6401049}" type="pres">
      <dgm:prSet presAssocID="{7590EA5F-9BE3-4837-AE73-E57803BF9A53}" presName="iconSpace" presStyleCnt="0"/>
      <dgm:spPr/>
    </dgm:pt>
    <dgm:pt modelId="{4FF9525D-2F04-4F89-B938-1929FBD447D0}" type="pres">
      <dgm:prSet presAssocID="{7590EA5F-9BE3-4837-AE73-E57803BF9A53}" presName="parTx" presStyleLbl="revTx" presStyleIdx="8" presStyleCnt="10">
        <dgm:presLayoutVars>
          <dgm:chMax val="0"/>
          <dgm:chPref val="0"/>
        </dgm:presLayoutVars>
      </dgm:prSet>
      <dgm:spPr/>
    </dgm:pt>
    <dgm:pt modelId="{B8911496-DDA9-4B01-BC11-19CC91F18043}" type="pres">
      <dgm:prSet presAssocID="{7590EA5F-9BE3-4837-AE73-E57803BF9A53}" presName="txSpace" presStyleCnt="0"/>
      <dgm:spPr/>
    </dgm:pt>
    <dgm:pt modelId="{F706948C-97AA-4439-A4ED-EA219BE85554}" type="pres">
      <dgm:prSet presAssocID="{7590EA5F-9BE3-4837-AE73-E57803BF9A53}" presName="desTx" presStyleLbl="revTx" presStyleIdx="9" presStyleCnt="10">
        <dgm:presLayoutVars/>
      </dgm:prSet>
      <dgm:spPr/>
    </dgm:pt>
  </dgm:ptLst>
  <dgm:cxnLst>
    <dgm:cxn modelId="{A3D8BF00-88AC-4516-AE48-0244FFA02705}" srcId="{7590EA5F-9BE3-4837-AE73-E57803BF9A53}" destId="{5D8B6A02-BF28-48CB-8EB8-8DCCE0C18595}" srcOrd="0" destOrd="0" parTransId="{8AF1714A-4CDA-4212-B3A1-42CE9B2338AB}" sibTransId="{C1D3B773-7F36-4AF4-8CC6-F5076F41D4AC}"/>
    <dgm:cxn modelId="{AE277402-EC16-4244-A778-D714F4DAC553}" type="presOf" srcId="{3102CE6F-8A74-49CA-8B0E-6DE8B62EB9F7}" destId="{26F569FB-B96D-45D0-8F62-3F1FDC9A3E38}" srcOrd="0" destOrd="0" presId="urn:microsoft.com/office/officeart/2018/5/layout/CenteredIconLabelDescriptionList"/>
    <dgm:cxn modelId="{29A8B00C-9A1B-449E-A7A9-8F637DC5075C}" type="presOf" srcId="{7D0068CF-98BA-4618-AA90-5008A24D337B}" destId="{35178AB4-EDD5-474B-9A43-B6E101DFF987}" srcOrd="0" destOrd="0" presId="urn:microsoft.com/office/officeart/2018/5/layout/CenteredIconLabelDescriptionList"/>
    <dgm:cxn modelId="{6F418986-AD17-44F2-8A45-3D323E62931B}" type="presOf" srcId="{6201AF06-B4DC-4038-A571-49E5AE1AFB8C}" destId="{331611C8-21CC-424E-B5A2-A605919B341C}" srcOrd="0" destOrd="0" presId="urn:microsoft.com/office/officeart/2018/5/layout/CenteredIconLabelDescriptionList"/>
    <dgm:cxn modelId="{D4F55A88-6BE2-4594-AD52-4647127AAAA3}" srcId="{5CC79F0F-0FD0-4A16-9ABC-28BB16DB93DB}" destId="{7D0068CF-98BA-4618-AA90-5008A24D337B}" srcOrd="3" destOrd="0" parTransId="{368488BB-9312-4852-B22B-2C2D12AB2FB6}" sibTransId="{EF0333E6-C2F1-4D2A-B641-F72601B059D8}"/>
    <dgm:cxn modelId="{7C7E2A8C-55E0-4678-93DA-5872684D402F}" srcId="{5CC79F0F-0FD0-4A16-9ABC-28BB16DB93DB}" destId="{7590EA5F-9BE3-4837-AE73-E57803BF9A53}" srcOrd="4" destOrd="0" parTransId="{65029175-E817-4E5F-9ECB-59727B5FDC8D}" sibTransId="{8C8B216A-9A7C-4227-9F95-6FFCCE45B308}"/>
    <dgm:cxn modelId="{604B7A98-7AF5-4A18-A284-41AEE445BA89}" type="presOf" srcId="{07DCC0C6-7DE1-4342-8830-D989A54E6210}" destId="{5B8CD456-382C-45A5-9043-17D1C92E67E2}" srcOrd="0" destOrd="0" presId="urn:microsoft.com/office/officeart/2018/5/layout/CenteredIconLabelDescriptionList"/>
    <dgm:cxn modelId="{5DF07A9B-8FDE-4353-A43D-7262138EF086}" srcId="{5CC79F0F-0FD0-4A16-9ABC-28BB16DB93DB}" destId="{6201AF06-B4DC-4038-A571-49E5AE1AFB8C}" srcOrd="1" destOrd="0" parTransId="{FF38DAC9-C778-4A8E-880F-FDBF7BE504FA}" sibTransId="{E416C1BC-08F6-4521-90FE-32010F06DC7F}"/>
    <dgm:cxn modelId="{20FC99BF-3761-4035-B631-AC4A60659981}" srcId="{5CC79F0F-0FD0-4A16-9ABC-28BB16DB93DB}" destId="{3102CE6F-8A74-49CA-8B0E-6DE8B62EB9F7}" srcOrd="0" destOrd="0" parTransId="{A5C9FF9B-973C-4555-8CC5-9CB36553AE2C}" sibTransId="{683B7095-0A53-473B-83E1-6F4EC297FD72}"/>
    <dgm:cxn modelId="{13E489CE-03D9-4636-B736-1E7257EF0BDA}" type="presOf" srcId="{5D8B6A02-BF28-48CB-8EB8-8DCCE0C18595}" destId="{F706948C-97AA-4439-A4ED-EA219BE85554}" srcOrd="0" destOrd="0" presId="urn:microsoft.com/office/officeart/2018/5/layout/CenteredIconLabelDescriptionList"/>
    <dgm:cxn modelId="{3F7E07D5-FA44-485F-B336-FE4F222FF0A3}" type="presOf" srcId="{7590EA5F-9BE3-4837-AE73-E57803BF9A53}" destId="{4FF9525D-2F04-4F89-B938-1929FBD447D0}" srcOrd="0" destOrd="0" presId="urn:microsoft.com/office/officeart/2018/5/layout/CenteredIconLabelDescriptionList"/>
    <dgm:cxn modelId="{810731E9-FBE8-4A51-BC40-65068073A485}" type="presOf" srcId="{5CC79F0F-0FD0-4A16-9ABC-28BB16DB93DB}" destId="{2443D82C-A628-4204-B88C-D990D2CC8977}" srcOrd="0" destOrd="0" presId="urn:microsoft.com/office/officeart/2018/5/layout/CenteredIconLabelDescriptionList"/>
    <dgm:cxn modelId="{31D909F6-122F-4742-A0C8-059B8A570F4C}" srcId="{5CC79F0F-0FD0-4A16-9ABC-28BB16DB93DB}" destId="{07DCC0C6-7DE1-4342-8830-D989A54E6210}" srcOrd="2" destOrd="0" parTransId="{6B7F8FAE-77ED-4025-A434-D4CD1731656E}" sibTransId="{6F3CD3FF-56EE-4475-8D7E-D670D6CF1DD7}"/>
    <dgm:cxn modelId="{1CB8D84B-DFD4-413F-A672-6B2E9E794226}" type="presParOf" srcId="{2443D82C-A628-4204-B88C-D990D2CC8977}" destId="{20DBDDC4-F956-4468-8288-D440C7849281}" srcOrd="0" destOrd="0" presId="urn:microsoft.com/office/officeart/2018/5/layout/CenteredIconLabelDescriptionList"/>
    <dgm:cxn modelId="{4B71C7A1-F5A1-4544-B283-EFEEFA666698}" type="presParOf" srcId="{20DBDDC4-F956-4468-8288-D440C7849281}" destId="{28B61C7B-C482-40F3-B679-FD960B372386}" srcOrd="0" destOrd="0" presId="urn:microsoft.com/office/officeart/2018/5/layout/CenteredIconLabelDescriptionList"/>
    <dgm:cxn modelId="{D26BD714-4E09-4C3E-8E52-9F55A749912F}" type="presParOf" srcId="{20DBDDC4-F956-4468-8288-D440C7849281}" destId="{A21F3D0C-C1B3-4A0D-AB4E-CF0FC9521F45}" srcOrd="1" destOrd="0" presId="urn:microsoft.com/office/officeart/2018/5/layout/CenteredIconLabelDescriptionList"/>
    <dgm:cxn modelId="{C9612D4C-C54B-4AC2-B850-E78D0DD6085F}" type="presParOf" srcId="{20DBDDC4-F956-4468-8288-D440C7849281}" destId="{26F569FB-B96D-45D0-8F62-3F1FDC9A3E38}" srcOrd="2" destOrd="0" presId="urn:microsoft.com/office/officeart/2018/5/layout/CenteredIconLabelDescriptionList"/>
    <dgm:cxn modelId="{149E1A76-3854-470F-9CA9-AA83ED7A408C}" type="presParOf" srcId="{20DBDDC4-F956-4468-8288-D440C7849281}" destId="{8CE731A0-B3CE-4434-AB3B-ABD0BFA7BE98}" srcOrd="3" destOrd="0" presId="urn:microsoft.com/office/officeart/2018/5/layout/CenteredIconLabelDescriptionList"/>
    <dgm:cxn modelId="{586FCBBE-BE9C-47C1-B4AA-E5D198449C12}" type="presParOf" srcId="{20DBDDC4-F956-4468-8288-D440C7849281}" destId="{AC1EFED1-EFB4-479F-B01F-9D15C874149D}" srcOrd="4" destOrd="0" presId="urn:microsoft.com/office/officeart/2018/5/layout/CenteredIconLabelDescriptionList"/>
    <dgm:cxn modelId="{3C485CB0-B864-4EA0-B2C1-F45DD10253E3}" type="presParOf" srcId="{2443D82C-A628-4204-B88C-D990D2CC8977}" destId="{74477F80-8B2D-49A2-9540-2472F182E290}" srcOrd="1" destOrd="0" presId="urn:microsoft.com/office/officeart/2018/5/layout/CenteredIconLabelDescriptionList"/>
    <dgm:cxn modelId="{5AA14003-211F-4DCE-B8CB-6638DD0510D9}" type="presParOf" srcId="{2443D82C-A628-4204-B88C-D990D2CC8977}" destId="{9DC20429-BC31-4EFB-B999-32C963DA8E22}" srcOrd="2" destOrd="0" presId="urn:microsoft.com/office/officeart/2018/5/layout/CenteredIconLabelDescriptionList"/>
    <dgm:cxn modelId="{F28C41FB-4434-4A6F-B4A6-9FE23DA41FFC}" type="presParOf" srcId="{9DC20429-BC31-4EFB-B999-32C963DA8E22}" destId="{87FEA087-AC21-4E33-A8D7-DAE2E346D1B5}" srcOrd="0" destOrd="0" presId="urn:microsoft.com/office/officeart/2018/5/layout/CenteredIconLabelDescriptionList"/>
    <dgm:cxn modelId="{2EBC325F-4F20-426D-B66B-B1B583F0136C}" type="presParOf" srcId="{9DC20429-BC31-4EFB-B999-32C963DA8E22}" destId="{9C50250F-8325-4A65-BAD0-3D538E5B017A}" srcOrd="1" destOrd="0" presId="urn:microsoft.com/office/officeart/2018/5/layout/CenteredIconLabelDescriptionList"/>
    <dgm:cxn modelId="{39EC05D4-2F63-4E7C-A9C7-0F4390B7B2E9}" type="presParOf" srcId="{9DC20429-BC31-4EFB-B999-32C963DA8E22}" destId="{331611C8-21CC-424E-B5A2-A605919B341C}" srcOrd="2" destOrd="0" presId="urn:microsoft.com/office/officeart/2018/5/layout/CenteredIconLabelDescriptionList"/>
    <dgm:cxn modelId="{55A5BFAE-AD22-437F-A2BA-F331B0733611}" type="presParOf" srcId="{9DC20429-BC31-4EFB-B999-32C963DA8E22}" destId="{AC689835-4B91-456E-A350-DED29FCF9C34}" srcOrd="3" destOrd="0" presId="urn:microsoft.com/office/officeart/2018/5/layout/CenteredIconLabelDescriptionList"/>
    <dgm:cxn modelId="{B7C38A1F-9B80-4070-ABA1-5A444B1F3D7F}" type="presParOf" srcId="{9DC20429-BC31-4EFB-B999-32C963DA8E22}" destId="{47DA4F5E-3BD7-4C14-A0D8-CCE9E62A6E73}" srcOrd="4" destOrd="0" presId="urn:microsoft.com/office/officeart/2018/5/layout/CenteredIconLabelDescriptionList"/>
    <dgm:cxn modelId="{288D3E9E-FEEA-4F31-B063-15CC6CAE7BD8}" type="presParOf" srcId="{2443D82C-A628-4204-B88C-D990D2CC8977}" destId="{35201DB4-4B01-4631-A28F-01948152D0CF}" srcOrd="3" destOrd="0" presId="urn:microsoft.com/office/officeart/2018/5/layout/CenteredIconLabelDescriptionList"/>
    <dgm:cxn modelId="{6041B83D-6B83-4398-B65C-B35CDC4DB0E2}" type="presParOf" srcId="{2443D82C-A628-4204-B88C-D990D2CC8977}" destId="{4834C085-5D1C-4926-AC89-6BB3C28ABC5C}" srcOrd="4" destOrd="0" presId="urn:microsoft.com/office/officeart/2018/5/layout/CenteredIconLabelDescriptionList"/>
    <dgm:cxn modelId="{D2C2FA0F-2E18-46C9-B621-7CBEB303EECD}" type="presParOf" srcId="{4834C085-5D1C-4926-AC89-6BB3C28ABC5C}" destId="{36ACBE73-06D4-4C78-86D0-7D82005EEABB}" srcOrd="0" destOrd="0" presId="urn:microsoft.com/office/officeart/2018/5/layout/CenteredIconLabelDescriptionList"/>
    <dgm:cxn modelId="{21D4D68D-0E66-4479-9A49-361B47F03023}" type="presParOf" srcId="{4834C085-5D1C-4926-AC89-6BB3C28ABC5C}" destId="{E40EE5B7-EE87-4C96-AC3E-FA8238BA9B04}" srcOrd="1" destOrd="0" presId="urn:microsoft.com/office/officeart/2018/5/layout/CenteredIconLabelDescriptionList"/>
    <dgm:cxn modelId="{6D25D61C-1DA8-43C8-9B67-BC6046F5E838}" type="presParOf" srcId="{4834C085-5D1C-4926-AC89-6BB3C28ABC5C}" destId="{5B8CD456-382C-45A5-9043-17D1C92E67E2}" srcOrd="2" destOrd="0" presId="urn:microsoft.com/office/officeart/2018/5/layout/CenteredIconLabelDescriptionList"/>
    <dgm:cxn modelId="{9121F86A-C573-46F6-9CE6-5E4EE1B048E1}" type="presParOf" srcId="{4834C085-5D1C-4926-AC89-6BB3C28ABC5C}" destId="{CA2878D8-4162-4138-AC8F-D88E0A271D65}" srcOrd="3" destOrd="0" presId="urn:microsoft.com/office/officeart/2018/5/layout/CenteredIconLabelDescriptionList"/>
    <dgm:cxn modelId="{A5B6474E-3668-41E8-9DE7-799F29525639}" type="presParOf" srcId="{4834C085-5D1C-4926-AC89-6BB3C28ABC5C}" destId="{B4566C19-655F-49CE-A54A-5B394F577406}" srcOrd="4" destOrd="0" presId="urn:microsoft.com/office/officeart/2018/5/layout/CenteredIconLabelDescriptionList"/>
    <dgm:cxn modelId="{706F7243-D4FA-4CB8-9390-06706C25DC30}" type="presParOf" srcId="{2443D82C-A628-4204-B88C-D990D2CC8977}" destId="{393C3E53-B285-4F8D-BE57-CA84BE0C8CEB}" srcOrd="5" destOrd="0" presId="urn:microsoft.com/office/officeart/2018/5/layout/CenteredIconLabelDescriptionList"/>
    <dgm:cxn modelId="{5E19F041-7C0B-453F-A55C-5517930A6A73}" type="presParOf" srcId="{2443D82C-A628-4204-B88C-D990D2CC8977}" destId="{BAE54D5B-6FB4-4441-B7ED-C89391F06F9E}" srcOrd="6" destOrd="0" presId="urn:microsoft.com/office/officeart/2018/5/layout/CenteredIconLabelDescriptionList"/>
    <dgm:cxn modelId="{D2F96E1E-C2D8-4538-9D50-1476D5C6E899}" type="presParOf" srcId="{BAE54D5B-6FB4-4441-B7ED-C89391F06F9E}" destId="{697B2728-E48F-49B8-8DDB-5E09F66B334C}" srcOrd="0" destOrd="0" presId="urn:microsoft.com/office/officeart/2018/5/layout/CenteredIconLabelDescriptionList"/>
    <dgm:cxn modelId="{6E43574A-A32E-4022-ADAF-687EDBDA0F7F}" type="presParOf" srcId="{BAE54D5B-6FB4-4441-B7ED-C89391F06F9E}" destId="{ED8DEE6C-DC6E-4AFD-87E8-28A07B30E43B}" srcOrd="1" destOrd="0" presId="urn:microsoft.com/office/officeart/2018/5/layout/CenteredIconLabelDescriptionList"/>
    <dgm:cxn modelId="{B8C32CC9-0C5E-4675-B2FE-DE370D29BEB0}" type="presParOf" srcId="{BAE54D5B-6FB4-4441-B7ED-C89391F06F9E}" destId="{35178AB4-EDD5-474B-9A43-B6E101DFF987}" srcOrd="2" destOrd="0" presId="urn:microsoft.com/office/officeart/2018/5/layout/CenteredIconLabelDescriptionList"/>
    <dgm:cxn modelId="{AF15B00A-8532-4CFF-B61B-B261B7CA50CD}" type="presParOf" srcId="{BAE54D5B-6FB4-4441-B7ED-C89391F06F9E}" destId="{7BEF4E74-6976-4357-8640-4F2406621E7B}" srcOrd="3" destOrd="0" presId="urn:microsoft.com/office/officeart/2018/5/layout/CenteredIconLabelDescriptionList"/>
    <dgm:cxn modelId="{EA5D8518-CBD6-43D8-A99F-B634BB07F3EB}" type="presParOf" srcId="{BAE54D5B-6FB4-4441-B7ED-C89391F06F9E}" destId="{23376EFD-08C7-4521-A0C7-FC18BC2DDE7B}" srcOrd="4" destOrd="0" presId="urn:microsoft.com/office/officeart/2018/5/layout/CenteredIconLabelDescriptionList"/>
    <dgm:cxn modelId="{3C2E3F14-7252-411C-A7A8-796DA019A0F9}" type="presParOf" srcId="{2443D82C-A628-4204-B88C-D990D2CC8977}" destId="{71ADA817-0CCC-4A01-B635-DFFE6FF454D3}" srcOrd="7" destOrd="0" presId="urn:microsoft.com/office/officeart/2018/5/layout/CenteredIconLabelDescriptionList"/>
    <dgm:cxn modelId="{F520C0C2-7F1C-443B-8CA9-793F57A929D6}" type="presParOf" srcId="{2443D82C-A628-4204-B88C-D990D2CC8977}" destId="{DD7386E4-0273-4AD0-921A-A4DF88870C08}" srcOrd="8" destOrd="0" presId="urn:microsoft.com/office/officeart/2018/5/layout/CenteredIconLabelDescriptionList"/>
    <dgm:cxn modelId="{666B8631-00BB-41B9-B0E9-BACEFB1DA4B0}" type="presParOf" srcId="{DD7386E4-0273-4AD0-921A-A4DF88870C08}" destId="{EAE62D68-0746-4A1F-B584-022090056B8D}" srcOrd="0" destOrd="0" presId="urn:microsoft.com/office/officeart/2018/5/layout/CenteredIconLabelDescriptionList"/>
    <dgm:cxn modelId="{D3095931-F1FD-4BD0-A6A2-CEF0B84AF8E6}" type="presParOf" srcId="{DD7386E4-0273-4AD0-921A-A4DF88870C08}" destId="{990972B3-0112-4DD4-B0CD-B44EF6401049}" srcOrd="1" destOrd="0" presId="urn:microsoft.com/office/officeart/2018/5/layout/CenteredIconLabelDescriptionList"/>
    <dgm:cxn modelId="{38C914EF-CD15-4CD1-B0F6-424806BD3B2F}" type="presParOf" srcId="{DD7386E4-0273-4AD0-921A-A4DF88870C08}" destId="{4FF9525D-2F04-4F89-B938-1929FBD447D0}" srcOrd="2" destOrd="0" presId="urn:microsoft.com/office/officeart/2018/5/layout/CenteredIconLabelDescriptionList"/>
    <dgm:cxn modelId="{05FB7512-7C67-4B97-8245-955D8C7515BE}" type="presParOf" srcId="{DD7386E4-0273-4AD0-921A-A4DF88870C08}" destId="{B8911496-DDA9-4B01-BC11-19CC91F18043}" srcOrd="3" destOrd="0" presId="urn:microsoft.com/office/officeart/2018/5/layout/CenteredIconLabelDescriptionList"/>
    <dgm:cxn modelId="{63BEA8FD-40A9-46D9-B410-9C9B5B7379AC}" type="presParOf" srcId="{DD7386E4-0273-4AD0-921A-A4DF88870C08}" destId="{F706948C-97AA-4439-A4ED-EA219BE85554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249D65A-9757-4151-B8CA-9078DC4937B8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90F9BEA-3A39-4CAC-B0BB-3189F19BE0B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University Response is separate from instructor response</a:t>
          </a:r>
        </a:p>
      </dgm:t>
    </dgm:pt>
    <dgm:pt modelId="{CB0C4F86-B57C-491F-9252-F364A8E60B8A}" type="parTrans" cxnId="{31E74DA9-E73E-4DF1-84A7-C79C98DA9582}">
      <dgm:prSet/>
      <dgm:spPr/>
      <dgm:t>
        <a:bodyPr/>
        <a:lstStyle/>
        <a:p>
          <a:endParaRPr lang="en-US"/>
        </a:p>
      </dgm:t>
    </dgm:pt>
    <dgm:pt modelId="{0CFADCCE-A100-4132-9207-3EF1A391DDB2}" type="sibTrans" cxnId="{31E74DA9-E73E-4DF1-84A7-C79C98DA9582}">
      <dgm:prSet/>
      <dgm:spPr/>
      <dgm:t>
        <a:bodyPr/>
        <a:lstStyle/>
        <a:p>
          <a:endParaRPr lang="en-US"/>
        </a:p>
      </dgm:t>
    </dgm:pt>
    <dgm:pt modelId="{D1F9B364-BA0A-41AF-9262-E78634C46F0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Instructor receives e-verification of case submission</a:t>
          </a:r>
        </a:p>
      </dgm:t>
    </dgm:pt>
    <dgm:pt modelId="{A31902A2-7310-4095-8031-3281573046D4}" type="parTrans" cxnId="{4EFBB2EE-B7C2-4136-8F88-7C5B72D37578}">
      <dgm:prSet/>
      <dgm:spPr/>
      <dgm:t>
        <a:bodyPr/>
        <a:lstStyle/>
        <a:p>
          <a:endParaRPr lang="en-US"/>
        </a:p>
      </dgm:t>
    </dgm:pt>
    <dgm:pt modelId="{E87D21CF-21B3-428F-94B0-CD53293B2F42}" type="sibTrans" cxnId="{4EFBB2EE-B7C2-4136-8F88-7C5B72D37578}">
      <dgm:prSet/>
      <dgm:spPr/>
      <dgm:t>
        <a:bodyPr/>
        <a:lstStyle/>
        <a:p>
          <a:endParaRPr lang="en-US"/>
        </a:p>
      </dgm:t>
    </dgm:pt>
    <dgm:pt modelId="{85185D34-4C24-46C2-97BB-CD3820AF35C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Investigation and Disposition (Informal or Formal)</a:t>
          </a:r>
          <a:br>
            <a:rPr lang="en-US" dirty="0"/>
          </a:br>
          <a:endParaRPr lang="en-US" dirty="0"/>
        </a:p>
      </dgm:t>
    </dgm:pt>
    <dgm:pt modelId="{3A4A8F5D-E634-45C7-BD6B-9BF394ADA39F}" type="parTrans" cxnId="{BE4A6227-B953-4EEE-8429-FEDDC75B28D2}">
      <dgm:prSet/>
      <dgm:spPr/>
      <dgm:t>
        <a:bodyPr/>
        <a:lstStyle/>
        <a:p>
          <a:endParaRPr lang="en-US"/>
        </a:p>
      </dgm:t>
    </dgm:pt>
    <dgm:pt modelId="{00151F8F-3B62-42E4-9C3E-798E3ABCA1B7}" type="sibTrans" cxnId="{BE4A6227-B953-4EEE-8429-FEDDC75B28D2}">
      <dgm:prSet/>
      <dgm:spPr/>
      <dgm:t>
        <a:bodyPr/>
        <a:lstStyle/>
        <a:p>
          <a:endParaRPr lang="en-US"/>
        </a:p>
      </dgm:t>
    </dgm:pt>
    <dgm:pt modelId="{4611B9E5-C309-4B4B-BF01-8A3ABEFE6F0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Sanctions may include:</a:t>
          </a:r>
        </a:p>
      </dgm:t>
    </dgm:pt>
    <dgm:pt modelId="{F4CBBCC9-AD85-46B2-8B34-CBA047D96BF7}" type="parTrans" cxnId="{CFF3DBD8-F24F-41F6-BE36-92DA22B6E350}">
      <dgm:prSet/>
      <dgm:spPr/>
      <dgm:t>
        <a:bodyPr/>
        <a:lstStyle/>
        <a:p>
          <a:endParaRPr lang="en-US"/>
        </a:p>
      </dgm:t>
    </dgm:pt>
    <dgm:pt modelId="{89BF28CD-E5C7-4225-AD56-CF1AD8B63080}" type="sibTrans" cxnId="{CFF3DBD8-F24F-41F6-BE36-92DA22B6E350}">
      <dgm:prSet/>
      <dgm:spPr/>
      <dgm:t>
        <a:bodyPr/>
        <a:lstStyle/>
        <a:p>
          <a:endParaRPr lang="en-US"/>
        </a:p>
      </dgm:t>
    </dgm:pt>
    <dgm:pt modelId="{CD90606E-C66C-42CF-89D9-ACC006E3514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Warning, Lose of privileges. Remedial/Corrective Course or Workshop. Probation. Suspension, Dismissal, Expulsion  </a:t>
          </a:r>
        </a:p>
      </dgm:t>
    </dgm:pt>
    <dgm:pt modelId="{15417F1C-3029-4D9B-BFA3-D7E5B51DB59A}" type="parTrans" cxnId="{110FF60C-AE10-4057-AD04-729892E299DD}">
      <dgm:prSet/>
      <dgm:spPr/>
      <dgm:t>
        <a:bodyPr/>
        <a:lstStyle/>
        <a:p>
          <a:endParaRPr lang="en-US"/>
        </a:p>
      </dgm:t>
    </dgm:pt>
    <dgm:pt modelId="{52AB6A84-1379-4274-897F-335225A7407D}" type="sibTrans" cxnId="{110FF60C-AE10-4057-AD04-729892E299DD}">
      <dgm:prSet/>
      <dgm:spPr/>
      <dgm:t>
        <a:bodyPr/>
        <a:lstStyle/>
        <a:p>
          <a:endParaRPr lang="en-US"/>
        </a:p>
      </dgm:t>
    </dgm:pt>
    <dgm:pt modelId="{71A04F1F-5091-42B7-BE41-BDA399D0DC7E}" type="pres">
      <dgm:prSet presAssocID="{C249D65A-9757-4151-B8CA-9078DC4937B8}" presName="root" presStyleCnt="0">
        <dgm:presLayoutVars>
          <dgm:dir/>
          <dgm:resizeHandles val="exact"/>
        </dgm:presLayoutVars>
      </dgm:prSet>
      <dgm:spPr/>
    </dgm:pt>
    <dgm:pt modelId="{5540A339-C9B0-4916-B556-A680C87ACC92}" type="pres">
      <dgm:prSet presAssocID="{E90F9BEA-3A39-4CAC-B0BB-3189F19BE0B9}" presName="compNode" presStyleCnt="0"/>
      <dgm:spPr/>
    </dgm:pt>
    <dgm:pt modelId="{8FD8C7B0-F2A5-4FBE-B512-FCA677B0A343}" type="pres">
      <dgm:prSet presAssocID="{E90F9BEA-3A39-4CAC-B0BB-3189F19BE0B9}" presName="bgRect" presStyleLbl="bgShp" presStyleIdx="0" presStyleCnt="4" custLinFactNeighborX="-301" custLinFactNeighborY="1645"/>
      <dgm:spPr/>
    </dgm:pt>
    <dgm:pt modelId="{8AFED37B-E685-45F1-AD4F-4C5AD971A62E}" type="pres">
      <dgm:prSet presAssocID="{E90F9BEA-3A39-4CAC-B0BB-3189F19BE0B9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CECEFCDF-1E1A-4FA0-AB29-D98307821CBA}" type="pres">
      <dgm:prSet presAssocID="{E90F9BEA-3A39-4CAC-B0BB-3189F19BE0B9}" presName="spaceRect" presStyleCnt="0"/>
      <dgm:spPr/>
    </dgm:pt>
    <dgm:pt modelId="{D06E45BC-A8D1-4736-AAF3-8594BDCCBB8A}" type="pres">
      <dgm:prSet presAssocID="{E90F9BEA-3A39-4CAC-B0BB-3189F19BE0B9}" presName="parTx" presStyleLbl="revTx" presStyleIdx="0" presStyleCnt="5">
        <dgm:presLayoutVars>
          <dgm:chMax val="0"/>
          <dgm:chPref val="0"/>
        </dgm:presLayoutVars>
      </dgm:prSet>
      <dgm:spPr/>
    </dgm:pt>
    <dgm:pt modelId="{0AF32FA8-7819-4BE8-AA54-8AF17500DCAB}" type="pres">
      <dgm:prSet presAssocID="{0CFADCCE-A100-4132-9207-3EF1A391DDB2}" presName="sibTrans" presStyleCnt="0"/>
      <dgm:spPr/>
    </dgm:pt>
    <dgm:pt modelId="{112C2E57-8276-46D0-96C3-124215411764}" type="pres">
      <dgm:prSet presAssocID="{D1F9B364-BA0A-41AF-9262-E78634C46F08}" presName="compNode" presStyleCnt="0"/>
      <dgm:spPr/>
    </dgm:pt>
    <dgm:pt modelId="{37522368-0400-4025-8FE7-FD91CBB6D863}" type="pres">
      <dgm:prSet presAssocID="{D1F9B364-BA0A-41AF-9262-E78634C46F08}" presName="bgRect" presStyleLbl="bgShp" presStyleIdx="1" presStyleCnt="4"/>
      <dgm:spPr/>
    </dgm:pt>
    <dgm:pt modelId="{AE5E5E25-FF64-449D-BD42-8825989F2441}" type="pres">
      <dgm:prSet presAssocID="{D1F9B364-BA0A-41AF-9262-E78634C46F0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764ABA03-73DF-4983-BC50-35DD07B2AD57}" type="pres">
      <dgm:prSet presAssocID="{D1F9B364-BA0A-41AF-9262-E78634C46F08}" presName="spaceRect" presStyleCnt="0"/>
      <dgm:spPr/>
    </dgm:pt>
    <dgm:pt modelId="{6DA71125-649C-4695-B288-FA65AB937B45}" type="pres">
      <dgm:prSet presAssocID="{D1F9B364-BA0A-41AF-9262-E78634C46F08}" presName="parTx" presStyleLbl="revTx" presStyleIdx="1" presStyleCnt="5">
        <dgm:presLayoutVars>
          <dgm:chMax val="0"/>
          <dgm:chPref val="0"/>
        </dgm:presLayoutVars>
      </dgm:prSet>
      <dgm:spPr/>
    </dgm:pt>
    <dgm:pt modelId="{A5776E44-D4A7-456D-9ECE-D557323F1F93}" type="pres">
      <dgm:prSet presAssocID="{E87D21CF-21B3-428F-94B0-CD53293B2F42}" presName="sibTrans" presStyleCnt="0"/>
      <dgm:spPr/>
    </dgm:pt>
    <dgm:pt modelId="{A50ED341-F56E-4A19-A110-8587A8ACF021}" type="pres">
      <dgm:prSet presAssocID="{85185D34-4C24-46C2-97BB-CD3820AF35C3}" presName="compNode" presStyleCnt="0"/>
      <dgm:spPr/>
    </dgm:pt>
    <dgm:pt modelId="{89F94F36-629B-4DB1-96E6-CE42D80EAA82}" type="pres">
      <dgm:prSet presAssocID="{85185D34-4C24-46C2-97BB-CD3820AF35C3}" presName="bgRect" presStyleLbl="bgShp" presStyleIdx="2" presStyleCnt="4"/>
      <dgm:spPr/>
    </dgm:pt>
    <dgm:pt modelId="{AAA424AD-11D0-45A6-BA2C-8A1C03FE2157}" type="pres">
      <dgm:prSet presAssocID="{85185D34-4C24-46C2-97BB-CD3820AF35C3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C7305EAA-E6DB-4205-92F2-6782EA9A47AE}" type="pres">
      <dgm:prSet presAssocID="{85185D34-4C24-46C2-97BB-CD3820AF35C3}" presName="spaceRect" presStyleCnt="0"/>
      <dgm:spPr/>
    </dgm:pt>
    <dgm:pt modelId="{ACBBCAD9-4EB3-4ABA-AFB0-4F169B649CA8}" type="pres">
      <dgm:prSet presAssocID="{85185D34-4C24-46C2-97BB-CD3820AF35C3}" presName="parTx" presStyleLbl="revTx" presStyleIdx="2" presStyleCnt="5" custLinFactNeighborY="19445">
        <dgm:presLayoutVars>
          <dgm:chMax val="0"/>
          <dgm:chPref val="0"/>
        </dgm:presLayoutVars>
      </dgm:prSet>
      <dgm:spPr/>
    </dgm:pt>
    <dgm:pt modelId="{5BD66367-CB81-4AED-A150-CF90AA29456A}" type="pres">
      <dgm:prSet presAssocID="{00151F8F-3B62-42E4-9C3E-798E3ABCA1B7}" presName="sibTrans" presStyleCnt="0"/>
      <dgm:spPr/>
    </dgm:pt>
    <dgm:pt modelId="{B2E8EB37-8AED-49C8-891B-24B5CBA14E46}" type="pres">
      <dgm:prSet presAssocID="{4611B9E5-C309-4B4B-BF01-8A3ABEFE6F0D}" presName="compNode" presStyleCnt="0"/>
      <dgm:spPr/>
    </dgm:pt>
    <dgm:pt modelId="{B70E7AF0-9DA7-4228-8639-C93069F7BD66}" type="pres">
      <dgm:prSet presAssocID="{4611B9E5-C309-4B4B-BF01-8A3ABEFE6F0D}" presName="bgRect" presStyleLbl="bgShp" presStyleIdx="3" presStyleCnt="4"/>
      <dgm:spPr/>
    </dgm:pt>
    <dgm:pt modelId="{9CB207F7-23B3-4720-BEDC-3DD1E09CF731}" type="pres">
      <dgm:prSet presAssocID="{4611B9E5-C309-4B4B-BF01-8A3ABEFE6F0D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rritant"/>
        </a:ext>
      </dgm:extLst>
    </dgm:pt>
    <dgm:pt modelId="{857AD5E8-BECD-46CD-9E00-32A99E38726F}" type="pres">
      <dgm:prSet presAssocID="{4611B9E5-C309-4B4B-BF01-8A3ABEFE6F0D}" presName="spaceRect" presStyleCnt="0"/>
      <dgm:spPr/>
    </dgm:pt>
    <dgm:pt modelId="{7BC9D4DD-C36C-4A30-B08B-0CA60E2EC4D4}" type="pres">
      <dgm:prSet presAssocID="{4611B9E5-C309-4B4B-BF01-8A3ABEFE6F0D}" presName="parTx" presStyleLbl="revTx" presStyleIdx="3" presStyleCnt="5">
        <dgm:presLayoutVars>
          <dgm:chMax val="0"/>
          <dgm:chPref val="0"/>
        </dgm:presLayoutVars>
      </dgm:prSet>
      <dgm:spPr/>
    </dgm:pt>
    <dgm:pt modelId="{654E02E5-4BF2-432C-8795-F878352E5862}" type="pres">
      <dgm:prSet presAssocID="{4611B9E5-C309-4B4B-BF01-8A3ABEFE6F0D}" presName="desTx" presStyleLbl="revTx" presStyleIdx="4" presStyleCnt="5" custScaleX="150499" custLinFactNeighborX="-18243" custLinFactNeighborY="1">
        <dgm:presLayoutVars/>
      </dgm:prSet>
      <dgm:spPr/>
    </dgm:pt>
  </dgm:ptLst>
  <dgm:cxnLst>
    <dgm:cxn modelId="{110FF60C-AE10-4057-AD04-729892E299DD}" srcId="{4611B9E5-C309-4B4B-BF01-8A3ABEFE6F0D}" destId="{CD90606E-C66C-42CF-89D9-ACC006E35142}" srcOrd="0" destOrd="0" parTransId="{15417F1C-3029-4D9B-BFA3-D7E5B51DB59A}" sibTransId="{52AB6A84-1379-4274-897F-335225A7407D}"/>
    <dgm:cxn modelId="{99F78A1D-9FCE-4E59-A9B7-A10716BAE919}" type="presOf" srcId="{D1F9B364-BA0A-41AF-9262-E78634C46F08}" destId="{6DA71125-649C-4695-B288-FA65AB937B45}" srcOrd="0" destOrd="0" presId="urn:microsoft.com/office/officeart/2018/2/layout/IconVerticalSolidList"/>
    <dgm:cxn modelId="{BE4A6227-B953-4EEE-8429-FEDDC75B28D2}" srcId="{C249D65A-9757-4151-B8CA-9078DC4937B8}" destId="{85185D34-4C24-46C2-97BB-CD3820AF35C3}" srcOrd="2" destOrd="0" parTransId="{3A4A8F5D-E634-45C7-BD6B-9BF394ADA39F}" sibTransId="{00151F8F-3B62-42E4-9C3E-798E3ABCA1B7}"/>
    <dgm:cxn modelId="{B6887394-F130-4E3C-8A42-98E6742F5106}" type="presOf" srcId="{E90F9BEA-3A39-4CAC-B0BB-3189F19BE0B9}" destId="{D06E45BC-A8D1-4736-AAF3-8594BDCCBB8A}" srcOrd="0" destOrd="0" presId="urn:microsoft.com/office/officeart/2018/2/layout/IconVerticalSolidList"/>
    <dgm:cxn modelId="{E8777C98-0EC6-4375-8462-0A4ECDBFAD9B}" type="presOf" srcId="{C249D65A-9757-4151-B8CA-9078DC4937B8}" destId="{71A04F1F-5091-42B7-BE41-BDA399D0DC7E}" srcOrd="0" destOrd="0" presId="urn:microsoft.com/office/officeart/2018/2/layout/IconVerticalSolidList"/>
    <dgm:cxn modelId="{8E9561A5-69D7-4F81-AA1A-DADBB3F9881A}" type="presOf" srcId="{4611B9E5-C309-4B4B-BF01-8A3ABEFE6F0D}" destId="{7BC9D4DD-C36C-4A30-B08B-0CA60E2EC4D4}" srcOrd="0" destOrd="0" presId="urn:microsoft.com/office/officeart/2018/2/layout/IconVerticalSolidList"/>
    <dgm:cxn modelId="{31E74DA9-E73E-4DF1-84A7-C79C98DA9582}" srcId="{C249D65A-9757-4151-B8CA-9078DC4937B8}" destId="{E90F9BEA-3A39-4CAC-B0BB-3189F19BE0B9}" srcOrd="0" destOrd="0" parTransId="{CB0C4F86-B57C-491F-9252-F364A8E60B8A}" sibTransId="{0CFADCCE-A100-4132-9207-3EF1A391DDB2}"/>
    <dgm:cxn modelId="{CFF3DBD8-F24F-41F6-BE36-92DA22B6E350}" srcId="{C249D65A-9757-4151-B8CA-9078DC4937B8}" destId="{4611B9E5-C309-4B4B-BF01-8A3ABEFE6F0D}" srcOrd="3" destOrd="0" parTransId="{F4CBBCC9-AD85-46B2-8B34-CBA047D96BF7}" sibTransId="{89BF28CD-E5C7-4225-AD56-CF1AD8B63080}"/>
    <dgm:cxn modelId="{4EFBB2EE-B7C2-4136-8F88-7C5B72D37578}" srcId="{C249D65A-9757-4151-B8CA-9078DC4937B8}" destId="{D1F9B364-BA0A-41AF-9262-E78634C46F08}" srcOrd="1" destOrd="0" parTransId="{A31902A2-7310-4095-8031-3281573046D4}" sibTransId="{E87D21CF-21B3-428F-94B0-CD53293B2F42}"/>
    <dgm:cxn modelId="{D1C3E5F4-3146-46A2-B1AD-B37159B3ED5B}" type="presOf" srcId="{85185D34-4C24-46C2-97BB-CD3820AF35C3}" destId="{ACBBCAD9-4EB3-4ABA-AFB0-4F169B649CA8}" srcOrd="0" destOrd="0" presId="urn:microsoft.com/office/officeart/2018/2/layout/IconVerticalSolidList"/>
    <dgm:cxn modelId="{C68A1AF9-290D-429D-A433-89845B7B5755}" type="presOf" srcId="{CD90606E-C66C-42CF-89D9-ACC006E35142}" destId="{654E02E5-4BF2-432C-8795-F878352E5862}" srcOrd="0" destOrd="0" presId="urn:microsoft.com/office/officeart/2018/2/layout/IconVerticalSolidList"/>
    <dgm:cxn modelId="{7781637A-1418-4B41-8151-E1D7611AAADF}" type="presParOf" srcId="{71A04F1F-5091-42B7-BE41-BDA399D0DC7E}" destId="{5540A339-C9B0-4916-B556-A680C87ACC92}" srcOrd="0" destOrd="0" presId="urn:microsoft.com/office/officeart/2018/2/layout/IconVerticalSolidList"/>
    <dgm:cxn modelId="{70159776-6B20-4A3C-BE28-BAB867F66D13}" type="presParOf" srcId="{5540A339-C9B0-4916-B556-A680C87ACC92}" destId="{8FD8C7B0-F2A5-4FBE-B512-FCA677B0A343}" srcOrd="0" destOrd="0" presId="urn:microsoft.com/office/officeart/2018/2/layout/IconVerticalSolidList"/>
    <dgm:cxn modelId="{B8F2FA3C-2206-4B82-B9E2-58BC2B08A1E9}" type="presParOf" srcId="{5540A339-C9B0-4916-B556-A680C87ACC92}" destId="{8AFED37B-E685-45F1-AD4F-4C5AD971A62E}" srcOrd="1" destOrd="0" presId="urn:microsoft.com/office/officeart/2018/2/layout/IconVerticalSolidList"/>
    <dgm:cxn modelId="{B0667CEA-654B-4F1E-AC9A-C3705A4DA452}" type="presParOf" srcId="{5540A339-C9B0-4916-B556-A680C87ACC92}" destId="{CECEFCDF-1E1A-4FA0-AB29-D98307821CBA}" srcOrd="2" destOrd="0" presId="urn:microsoft.com/office/officeart/2018/2/layout/IconVerticalSolidList"/>
    <dgm:cxn modelId="{89B2CA0E-22EE-4561-90F1-A4E5559D10A0}" type="presParOf" srcId="{5540A339-C9B0-4916-B556-A680C87ACC92}" destId="{D06E45BC-A8D1-4736-AAF3-8594BDCCBB8A}" srcOrd="3" destOrd="0" presId="urn:microsoft.com/office/officeart/2018/2/layout/IconVerticalSolidList"/>
    <dgm:cxn modelId="{E43B64C1-A1E8-4F83-AFE2-41AC48DECE7B}" type="presParOf" srcId="{71A04F1F-5091-42B7-BE41-BDA399D0DC7E}" destId="{0AF32FA8-7819-4BE8-AA54-8AF17500DCAB}" srcOrd="1" destOrd="0" presId="urn:microsoft.com/office/officeart/2018/2/layout/IconVerticalSolidList"/>
    <dgm:cxn modelId="{54459DE8-09C1-4F34-914E-DD8C2750571A}" type="presParOf" srcId="{71A04F1F-5091-42B7-BE41-BDA399D0DC7E}" destId="{112C2E57-8276-46D0-96C3-124215411764}" srcOrd="2" destOrd="0" presId="urn:microsoft.com/office/officeart/2018/2/layout/IconVerticalSolidList"/>
    <dgm:cxn modelId="{08239CED-93C9-4DCE-86EE-4E3404995841}" type="presParOf" srcId="{112C2E57-8276-46D0-96C3-124215411764}" destId="{37522368-0400-4025-8FE7-FD91CBB6D863}" srcOrd="0" destOrd="0" presId="urn:microsoft.com/office/officeart/2018/2/layout/IconVerticalSolidList"/>
    <dgm:cxn modelId="{13E21EAE-763A-41A9-867E-D3F3DD16CA74}" type="presParOf" srcId="{112C2E57-8276-46D0-96C3-124215411764}" destId="{AE5E5E25-FF64-449D-BD42-8825989F2441}" srcOrd="1" destOrd="0" presId="urn:microsoft.com/office/officeart/2018/2/layout/IconVerticalSolidList"/>
    <dgm:cxn modelId="{3CA3391A-AB6C-49CB-BBEA-F2296CA1C744}" type="presParOf" srcId="{112C2E57-8276-46D0-96C3-124215411764}" destId="{764ABA03-73DF-4983-BC50-35DD07B2AD57}" srcOrd="2" destOrd="0" presId="urn:microsoft.com/office/officeart/2018/2/layout/IconVerticalSolidList"/>
    <dgm:cxn modelId="{4C97D616-6FCF-48CB-8DB2-6A245D0123E6}" type="presParOf" srcId="{112C2E57-8276-46D0-96C3-124215411764}" destId="{6DA71125-649C-4695-B288-FA65AB937B45}" srcOrd="3" destOrd="0" presId="urn:microsoft.com/office/officeart/2018/2/layout/IconVerticalSolidList"/>
    <dgm:cxn modelId="{9AC0D70E-E497-4DFA-B940-39F7F53A7DCB}" type="presParOf" srcId="{71A04F1F-5091-42B7-BE41-BDA399D0DC7E}" destId="{A5776E44-D4A7-456D-9ECE-D557323F1F93}" srcOrd="3" destOrd="0" presId="urn:microsoft.com/office/officeart/2018/2/layout/IconVerticalSolidList"/>
    <dgm:cxn modelId="{7CABE55C-36D3-491C-A21F-30EB374E2CD5}" type="presParOf" srcId="{71A04F1F-5091-42B7-BE41-BDA399D0DC7E}" destId="{A50ED341-F56E-4A19-A110-8587A8ACF021}" srcOrd="4" destOrd="0" presId="urn:microsoft.com/office/officeart/2018/2/layout/IconVerticalSolidList"/>
    <dgm:cxn modelId="{DCB7542A-4913-48D4-9F5E-780E83617CB1}" type="presParOf" srcId="{A50ED341-F56E-4A19-A110-8587A8ACF021}" destId="{89F94F36-629B-4DB1-96E6-CE42D80EAA82}" srcOrd="0" destOrd="0" presId="urn:microsoft.com/office/officeart/2018/2/layout/IconVerticalSolidList"/>
    <dgm:cxn modelId="{ECF80AAC-77DA-49D2-A079-0A842DC06705}" type="presParOf" srcId="{A50ED341-F56E-4A19-A110-8587A8ACF021}" destId="{AAA424AD-11D0-45A6-BA2C-8A1C03FE2157}" srcOrd="1" destOrd="0" presId="urn:microsoft.com/office/officeart/2018/2/layout/IconVerticalSolidList"/>
    <dgm:cxn modelId="{AB25BEBD-AACC-4146-847C-A6AA49183DED}" type="presParOf" srcId="{A50ED341-F56E-4A19-A110-8587A8ACF021}" destId="{C7305EAA-E6DB-4205-92F2-6782EA9A47AE}" srcOrd="2" destOrd="0" presId="urn:microsoft.com/office/officeart/2018/2/layout/IconVerticalSolidList"/>
    <dgm:cxn modelId="{F8DE700C-B9BA-4CD1-B5B2-CE16984D898A}" type="presParOf" srcId="{A50ED341-F56E-4A19-A110-8587A8ACF021}" destId="{ACBBCAD9-4EB3-4ABA-AFB0-4F169B649CA8}" srcOrd="3" destOrd="0" presId="urn:microsoft.com/office/officeart/2018/2/layout/IconVerticalSolidList"/>
    <dgm:cxn modelId="{C2051F7D-8051-476B-B13F-A3AED0593CE2}" type="presParOf" srcId="{71A04F1F-5091-42B7-BE41-BDA399D0DC7E}" destId="{5BD66367-CB81-4AED-A150-CF90AA29456A}" srcOrd="5" destOrd="0" presId="urn:microsoft.com/office/officeart/2018/2/layout/IconVerticalSolidList"/>
    <dgm:cxn modelId="{95DFF7FF-1C34-4A9C-9EC3-CE9096C03225}" type="presParOf" srcId="{71A04F1F-5091-42B7-BE41-BDA399D0DC7E}" destId="{B2E8EB37-8AED-49C8-891B-24B5CBA14E46}" srcOrd="6" destOrd="0" presId="urn:microsoft.com/office/officeart/2018/2/layout/IconVerticalSolidList"/>
    <dgm:cxn modelId="{069AE8DA-BF9F-4293-AB9C-74301510A3F5}" type="presParOf" srcId="{B2E8EB37-8AED-49C8-891B-24B5CBA14E46}" destId="{B70E7AF0-9DA7-4228-8639-C93069F7BD66}" srcOrd="0" destOrd="0" presId="urn:microsoft.com/office/officeart/2018/2/layout/IconVerticalSolidList"/>
    <dgm:cxn modelId="{8F712064-07E2-4C66-85AC-64DFC3F0E25D}" type="presParOf" srcId="{B2E8EB37-8AED-49C8-891B-24B5CBA14E46}" destId="{9CB207F7-23B3-4720-BEDC-3DD1E09CF731}" srcOrd="1" destOrd="0" presId="urn:microsoft.com/office/officeart/2018/2/layout/IconVerticalSolidList"/>
    <dgm:cxn modelId="{FAB765C2-DE89-420E-8E99-382099C692D5}" type="presParOf" srcId="{B2E8EB37-8AED-49C8-891B-24B5CBA14E46}" destId="{857AD5E8-BECD-46CD-9E00-32A99E38726F}" srcOrd="2" destOrd="0" presId="urn:microsoft.com/office/officeart/2018/2/layout/IconVerticalSolidList"/>
    <dgm:cxn modelId="{03DD7C12-72E5-43BE-85D2-7779561A8FA5}" type="presParOf" srcId="{B2E8EB37-8AED-49C8-891B-24B5CBA14E46}" destId="{7BC9D4DD-C36C-4A30-B08B-0CA60E2EC4D4}" srcOrd="3" destOrd="0" presId="urn:microsoft.com/office/officeart/2018/2/layout/IconVerticalSolidList"/>
    <dgm:cxn modelId="{FF713C80-4D20-4F3D-98A0-769A7D98AD8C}" type="presParOf" srcId="{B2E8EB37-8AED-49C8-891B-24B5CBA14E46}" destId="{654E02E5-4BF2-432C-8795-F878352E5862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1D1A2A5-8A6A-481E-8C8F-C9B89F2DB699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55AD81-A057-449D-9C36-8F3CA4A2DB5F}">
      <dgm:prSet/>
      <dgm:spPr/>
      <dgm:t>
        <a:bodyPr/>
        <a:lstStyle/>
        <a:p>
          <a:r>
            <a:rPr lang="en-US" b="0" i="0" dirty="0"/>
            <a:t>Infuse  integrity into  curriculum</a:t>
          </a:r>
          <a:endParaRPr lang="en-US" dirty="0"/>
        </a:p>
      </dgm:t>
    </dgm:pt>
    <dgm:pt modelId="{A6597EA2-FBCF-4019-8D90-5D7F088770EF}" type="parTrans" cxnId="{F624087D-9276-4AB6-85CC-1DAD81DDAF2C}">
      <dgm:prSet/>
      <dgm:spPr/>
      <dgm:t>
        <a:bodyPr/>
        <a:lstStyle/>
        <a:p>
          <a:endParaRPr lang="en-US"/>
        </a:p>
      </dgm:t>
    </dgm:pt>
    <dgm:pt modelId="{29659486-F028-4F76-830E-1836B7B6C252}" type="sibTrans" cxnId="{F624087D-9276-4AB6-85CC-1DAD81DDAF2C}">
      <dgm:prSet phldrT="1" phldr="0"/>
      <dgm:spPr/>
      <dgm:t>
        <a:bodyPr/>
        <a:lstStyle/>
        <a:p>
          <a:r>
            <a:rPr lang="en-US" dirty="0"/>
            <a:t>1</a:t>
          </a:r>
        </a:p>
      </dgm:t>
    </dgm:pt>
    <dgm:pt modelId="{B7EAB64D-7DB7-4E2A-B93D-3F4BA47B6E44}">
      <dgm:prSet/>
      <dgm:spPr/>
      <dgm:t>
        <a:bodyPr/>
        <a:lstStyle/>
        <a:p>
          <a:r>
            <a:rPr lang="en-US" b="0" i="0" dirty="0"/>
            <a:t>Discuss academic integrity often </a:t>
          </a:r>
          <a:endParaRPr lang="en-US" dirty="0"/>
        </a:p>
      </dgm:t>
    </dgm:pt>
    <dgm:pt modelId="{680C1F00-30AA-484C-8F77-517782726A3A}" type="parTrans" cxnId="{296F6F0D-2EFD-46E6-A68E-443B946BB273}">
      <dgm:prSet/>
      <dgm:spPr/>
      <dgm:t>
        <a:bodyPr/>
        <a:lstStyle/>
        <a:p>
          <a:endParaRPr lang="en-US"/>
        </a:p>
      </dgm:t>
    </dgm:pt>
    <dgm:pt modelId="{A3D1EE86-DE54-4278-960A-67BBF48762F1}" type="sibTrans" cxnId="{296F6F0D-2EFD-46E6-A68E-443B946BB273}">
      <dgm:prSet phldrT="2" phldr="0"/>
      <dgm:spPr/>
      <dgm:t>
        <a:bodyPr/>
        <a:lstStyle/>
        <a:p>
          <a:r>
            <a:rPr lang="en-US" dirty="0"/>
            <a:t>2</a:t>
          </a:r>
        </a:p>
      </dgm:t>
    </dgm:pt>
    <dgm:pt modelId="{DFA0B109-B4C1-4FAD-901D-2961A6C1589B}">
      <dgm:prSet/>
      <dgm:spPr/>
      <dgm:t>
        <a:bodyPr/>
        <a:lstStyle/>
        <a:p>
          <a:r>
            <a:rPr lang="en-US" b="0" i="0" dirty="0"/>
            <a:t>Include a syllabus statement</a:t>
          </a:r>
          <a:endParaRPr lang="en-US" dirty="0"/>
        </a:p>
      </dgm:t>
    </dgm:pt>
    <dgm:pt modelId="{6A1FB9FD-A9D5-4EDF-9B07-2D0FE8EF2AE0}" type="parTrans" cxnId="{9F174CB9-99BC-4F67-AE6D-7998DE97805C}">
      <dgm:prSet/>
      <dgm:spPr/>
      <dgm:t>
        <a:bodyPr/>
        <a:lstStyle/>
        <a:p>
          <a:endParaRPr lang="en-US"/>
        </a:p>
      </dgm:t>
    </dgm:pt>
    <dgm:pt modelId="{29CA2C47-6EAE-49B5-BB5A-D0C44DD1A71B}" type="sibTrans" cxnId="{9F174CB9-99BC-4F67-AE6D-7998DE97805C}">
      <dgm:prSet phldrT="3" phldr="0"/>
      <dgm:spPr/>
      <dgm:t>
        <a:bodyPr/>
        <a:lstStyle/>
        <a:p>
          <a:r>
            <a:rPr lang="en-US" dirty="0"/>
            <a:t>3</a:t>
          </a:r>
        </a:p>
      </dgm:t>
    </dgm:pt>
    <dgm:pt modelId="{941847AD-262F-4958-B604-511083540208}">
      <dgm:prSet/>
      <dgm:spPr/>
      <dgm:t>
        <a:bodyPr/>
        <a:lstStyle/>
        <a:p>
          <a:r>
            <a:rPr lang="en-US" b="0" i="0" dirty="0"/>
            <a:t>Discuss possible consequences. </a:t>
          </a:r>
          <a:endParaRPr lang="en-US" dirty="0"/>
        </a:p>
      </dgm:t>
    </dgm:pt>
    <dgm:pt modelId="{96BBA39C-65B4-46D2-9AEE-09F306B48316}" type="parTrans" cxnId="{788CF1CD-F728-47E1-8C12-EA31AFA97D73}">
      <dgm:prSet/>
      <dgm:spPr/>
      <dgm:t>
        <a:bodyPr/>
        <a:lstStyle/>
        <a:p>
          <a:endParaRPr lang="en-US"/>
        </a:p>
      </dgm:t>
    </dgm:pt>
    <dgm:pt modelId="{6385F78E-AEF4-4A62-9787-9B314F7963DA}" type="sibTrans" cxnId="{788CF1CD-F728-47E1-8C12-EA31AFA97D73}">
      <dgm:prSet phldrT="4" phldr="0"/>
      <dgm:spPr/>
      <dgm:t>
        <a:bodyPr/>
        <a:lstStyle/>
        <a:p>
          <a:r>
            <a:rPr lang="en-US" dirty="0"/>
            <a:t>4</a:t>
          </a:r>
        </a:p>
      </dgm:t>
    </dgm:pt>
    <dgm:pt modelId="{F7BAD5C7-BABB-4F5F-99EA-DF288E4B960F}">
      <dgm:prSet/>
      <dgm:spPr/>
      <dgm:t>
        <a:bodyPr/>
        <a:lstStyle/>
        <a:p>
          <a:r>
            <a:rPr lang="en-US" b="0" i="0" dirty="0"/>
            <a:t>Utilize Turnitin</a:t>
          </a:r>
          <a:endParaRPr lang="en-US" dirty="0"/>
        </a:p>
      </dgm:t>
    </dgm:pt>
    <dgm:pt modelId="{7974E456-6820-4F2C-AC62-6F845CF000F1}" type="parTrans" cxnId="{1C7DC515-4516-45B5-9428-921F39CFC100}">
      <dgm:prSet/>
      <dgm:spPr/>
      <dgm:t>
        <a:bodyPr/>
        <a:lstStyle/>
        <a:p>
          <a:endParaRPr lang="en-US"/>
        </a:p>
      </dgm:t>
    </dgm:pt>
    <dgm:pt modelId="{0997D4E8-E488-46AD-B18D-771BF7C3DFEE}" type="sibTrans" cxnId="{1C7DC515-4516-45B5-9428-921F39CFC100}">
      <dgm:prSet phldrT="5" phldr="0"/>
      <dgm:spPr/>
      <dgm:t>
        <a:bodyPr/>
        <a:lstStyle/>
        <a:p>
          <a:r>
            <a:rPr lang="en-US" dirty="0"/>
            <a:t>5</a:t>
          </a:r>
        </a:p>
      </dgm:t>
    </dgm:pt>
    <dgm:pt modelId="{38AAC323-6213-4EEC-9554-85C82D9B4F16}">
      <dgm:prSet/>
      <dgm:spPr/>
      <dgm:t>
        <a:bodyPr/>
        <a:lstStyle/>
        <a:p>
          <a:r>
            <a:rPr lang="en-US" b="0" i="0" dirty="0"/>
            <a:t>Report suspected violations. </a:t>
          </a:r>
          <a:endParaRPr lang="en-US" dirty="0"/>
        </a:p>
      </dgm:t>
    </dgm:pt>
    <dgm:pt modelId="{50A9D67E-9C8F-45ED-91E8-46729FBF786C}" type="parTrans" cxnId="{D5D843C7-637F-443E-8801-6D1900546384}">
      <dgm:prSet/>
      <dgm:spPr/>
      <dgm:t>
        <a:bodyPr/>
        <a:lstStyle/>
        <a:p>
          <a:endParaRPr lang="en-US"/>
        </a:p>
      </dgm:t>
    </dgm:pt>
    <dgm:pt modelId="{0E23167E-4411-44F8-BCD5-BEC21E67699E}" type="sibTrans" cxnId="{D5D843C7-637F-443E-8801-6D1900546384}">
      <dgm:prSet phldrT="6" phldr="0"/>
      <dgm:spPr/>
      <dgm:t>
        <a:bodyPr/>
        <a:lstStyle/>
        <a:p>
          <a:r>
            <a:rPr lang="en-US" dirty="0"/>
            <a:t>6</a:t>
          </a:r>
        </a:p>
      </dgm:t>
    </dgm:pt>
    <dgm:pt modelId="{DC4ECEA2-050E-4F7B-B30D-EB3E93F0CEA4}">
      <dgm:prSet/>
      <dgm:spPr/>
      <dgm:t>
        <a:bodyPr/>
        <a:lstStyle/>
        <a:p>
          <a:r>
            <a:rPr lang="en-US" b="0" i="0" dirty="0"/>
            <a:t>Model integrity, be consistent.</a:t>
          </a:r>
          <a:endParaRPr lang="en-US" dirty="0"/>
        </a:p>
      </dgm:t>
    </dgm:pt>
    <dgm:pt modelId="{48C044DC-15D4-44A3-90A9-86B0D6D44114}" type="parTrans" cxnId="{609AE462-4CFA-4067-AF28-005FA3FE2D43}">
      <dgm:prSet/>
      <dgm:spPr/>
      <dgm:t>
        <a:bodyPr/>
        <a:lstStyle/>
        <a:p>
          <a:endParaRPr lang="en-US"/>
        </a:p>
      </dgm:t>
    </dgm:pt>
    <dgm:pt modelId="{A8701600-DF5A-4902-8150-BC5D3F077DBE}" type="sibTrans" cxnId="{609AE462-4CFA-4067-AF28-005FA3FE2D43}">
      <dgm:prSet phldrT="7" phldr="0"/>
      <dgm:spPr/>
      <dgm:t>
        <a:bodyPr/>
        <a:lstStyle/>
        <a:p>
          <a:r>
            <a:rPr lang="en-US" dirty="0"/>
            <a:t>7</a:t>
          </a:r>
        </a:p>
      </dgm:t>
    </dgm:pt>
    <dgm:pt modelId="{3FB25542-00CE-44F0-B0A5-1A316097308C}" type="pres">
      <dgm:prSet presAssocID="{E1D1A2A5-8A6A-481E-8C8F-C9B89F2DB699}" presName="Name0" presStyleCnt="0">
        <dgm:presLayoutVars>
          <dgm:animLvl val="lvl"/>
          <dgm:resizeHandles val="exact"/>
        </dgm:presLayoutVars>
      </dgm:prSet>
      <dgm:spPr/>
    </dgm:pt>
    <dgm:pt modelId="{904AF38C-5DC0-4DE7-A338-70E896F49277}" type="pres">
      <dgm:prSet presAssocID="{7C55AD81-A057-449D-9C36-8F3CA4A2DB5F}" presName="compositeNode" presStyleCnt="0">
        <dgm:presLayoutVars>
          <dgm:bulletEnabled val="1"/>
        </dgm:presLayoutVars>
      </dgm:prSet>
      <dgm:spPr/>
    </dgm:pt>
    <dgm:pt modelId="{2F81770D-2AF0-4E88-9733-E1901D2A2C9C}" type="pres">
      <dgm:prSet presAssocID="{7C55AD81-A057-449D-9C36-8F3CA4A2DB5F}" presName="bgRect" presStyleLbl="bgAccFollowNode1" presStyleIdx="0" presStyleCnt="7"/>
      <dgm:spPr/>
    </dgm:pt>
    <dgm:pt modelId="{0BD379FC-0CDE-4E46-BC4E-12C4A400243A}" type="pres">
      <dgm:prSet presAssocID="{29659486-F028-4F76-830E-1836B7B6C252}" presName="sibTransNodeCircle" presStyleLbl="alignNode1" presStyleIdx="0" presStyleCnt="14">
        <dgm:presLayoutVars>
          <dgm:chMax val="0"/>
          <dgm:bulletEnabled/>
        </dgm:presLayoutVars>
      </dgm:prSet>
      <dgm:spPr/>
    </dgm:pt>
    <dgm:pt modelId="{3365A1EA-B95A-41D2-80E4-E62002589199}" type="pres">
      <dgm:prSet presAssocID="{7C55AD81-A057-449D-9C36-8F3CA4A2DB5F}" presName="bottomLine" presStyleLbl="alignNode1" presStyleIdx="1" presStyleCnt="14">
        <dgm:presLayoutVars/>
      </dgm:prSet>
      <dgm:spPr/>
    </dgm:pt>
    <dgm:pt modelId="{359F9B07-F952-4451-92FC-2BA5B71F7741}" type="pres">
      <dgm:prSet presAssocID="{7C55AD81-A057-449D-9C36-8F3CA4A2DB5F}" presName="nodeText" presStyleLbl="bgAccFollowNode1" presStyleIdx="0" presStyleCnt="7">
        <dgm:presLayoutVars>
          <dgm:bulletEnabled val="1"/>
        </dgm:presLayoutVars>
      </dgm:prSet>
      <dgm:spPr/>
    </dgm:pt>
    <dgm:pt modelId="{2181E698-2C34-411B-B5B7-8360CA411282}" type="pres">
      <dgm:prSet presAssocID="{29659486-F028-4F76-830E-1836B7B6C252}" presName="sibTrans" presStyleCnt="0"/>
      <dgm:spPr/>
    </dgm:pt>
    <dgm:pt modelId="{7EF13F5F-ADAB-4271-870B-B988F01C0703}" type="pres">
      <dgm:prSet presAssocID="{B7EAB64D-7DB7-4E2A-B93D-3F4BA47B6E44}" presName="compositeNode" presStyleCnt="0">
        <dgm:presLayoutVars>
          <dgm:bulletEnabled val="1"/>
        </dgm:presLayoutVars>
      </dgm:prSet>
      <dgm:spPr/>
    </dgm:pt>
    <dgm:pt modelId="{FBCF703D-07D2-4A2A-BDF3-D561E23C5345}" type="pres">
      <dgm:prSet presAssocID="{B7EAB64D-7DB7-4E2A-B93D-3F4BA47B6E44}" presName="bgRect" presStyleLbl="bgAccFollowNode1" presStyleIdx="1" presStyleCnt="7"/>
      <dgm:spPr/>
    </dgm:pt>
    <dgm:pt modelId="{93268AD6-A782-40FC-B94F-841B11402226}" type="pres">
      <dgm:prSet presAssocID="{A3D1EE86-DE54-4278-960A-67BBF48762F1}" presName="sibTransNodeCircle" presStyleLbl="alignNode1" presStyleIdx="2" presStyleCnt="14">
        <dgm:presLayoutVars>
          <dgm:chMax val="0"/>
          <dgm:bulletEnabled/>
        </dgm:presLayoutVars>
      </dgm:prSet>
      <dgm:spPr/>
    </dgm:pt>
    <dgm:pt modelId="{2681CFFA-33F1-4480-821F-4764F9F0171E}" type="pres">
      <dgm:prSet presAssocID="{B7EAB64D-7DB7-4E2A-B93D-3F4BA47B6E44}" presName="bottomLine" presStyleLbl="alignNode1" presStyleIdx="3" presStyleCnt="14">
        <dgm:presLayoutVars/>
      </dgm:prSet>
      <dgm:spPr/>
    </dgm:pt>
    <dgm:pt modelId="{EF1F6011-A9AB-449A-B8FB-ABDD1A615152}" type="pres">
      <dgm:prSet presAssocID="{B7EAB64D-7DB7-4E2A-B93D-3F4BA47B6E44}" presName="nodeText" presStyleLbl="bgAccFollowNode1" presStyleIdx="1" presStyleCnt="7">
        <dgm:presLayoutVars>
          <dgm:bulletEnabled val="1"/>
        </dgm:presLayoutVars>
      </dgm:prSet>
      <dgm:spPr/>
    </dgm:pt>
    <dgm:pt modelId="{4E5D9267-DD29-4FC0-86B8-D05989270B88}" type="pres">
      <dgm:prSet presAssocID="{A3D1EE86-DE54-4278-960A-67BBF48762F1}" presName="sibTrans" presStyleCnt="0"/>
      <dgm:spPr/>
    </dgm:pt>
    <dgm:pt modelId="{CC580E25-47C7-497E-B18D-5677D4B3DB0F}" type="pres">
      <dgm:prSet presAssocID="{DFA0B109-B4C1-4FAD-901D-2961A6C1589B}" presName="compositeNode" presStyleCnt="0">
        <dgm:presLayoutVars>
          <dgm:bulletEnabled val="1"/>
        </dgm:presLayoutVars>
      </dgm:prSet>
      <dgm:spPr/>
    </dgm:pt>
    <dgm:pt modelId="{A3A3AA9F-D1C0-487B-86C2-14128488F78E}" type="pres">
      <dgm:prSet presAssocID="{DFA0B109-B4C1-4FAD-901D-2961A6C1589B}" presName="bgRect" presStyleLbl="bgAccFollowNode1" presStyleIdx="2" presStyleCnt="7"/>
      <dgm:spPr/>
    </dgm:pt>
    <dgm:pt modelId="{2349F5E7-3CA7-44E9-95D3-E9861793A8FF}" type="pres">
      <dgm:prSet presAssocID="{29CA2C47-6EAE-49B5-BB5A-D0C44DD1A71B}" presName="sibTransNodeCircle" presStyleLbl="alignNode1" presStyleIdx="4" presStyleCnt="14">
        <dgm:presLayoutVars>
          <dgm:chMax val="0"/>
          <dgm:bulletEnabled/>
        </dgm:presLayoutVars>
      </dgm:prSet>
      <dgm:spPr/>
    </dgm:pt>
    <dgm:pt modelId="{1B2B36AE-9036-404B-8380-A6B1F3E0B268}" type="pres">
      <dgm:prSet presAssocID="{DFA0B109-B4C1-4FAD-901D-2961A6C1589B}" presName="bottomLine" presStyleLbl="alignNode1" presStyleIdx="5" presStyleCnt="14">
        <dgm:presLayoutVars/>
      </dgm:prSet>
      <dgm:spPr/>
    </dgm:pt>
    <dgm:pt modelId="{9F2A4EE8-101C-4EA5-BB9E-819655C049FD}" type="pres">
      <dgm:prSet presAssocID="{DFA0B109-B4C1-4FAD-901D-2961A6C1589B}" presName="nodeText" presStyleLbl="bgAccFollowNode1" presStyleIdx="2" presStyleCnt="7">
        <dgm:presLayoutVars>
          <dgm:bulletEnabled val="1"/>
        </dgm:presLayoutVars>
      </dgm:prSet>
      <dgm:spPr/>
    </dgm:pt>
    <dgm:pt modelId="{A35DE7FF-F932-4CCD-BB0B-55ACE8B92CB4}" type="pres">
      <dgm:prSet presAssocID="{29CA2C47-6EAE-49B5-BB5A-D0C44DD1A71B}" presName="sibTrans" presStyleCnt="0"/>
      <dgm:spPr/>
    </dgm:pt>
    <dgm:pt modelId="{97E3B945-B4D8-437C-AAD4-877DE13E7A73}" type="pres">
      <dgm:prSet presAssocID="{941847AD-262F-4958-B604-511083540208}" presName="compositeNode" presStyleCnt="0">
        <dgm:presLayoutVars>
          <dgm:bulletEnabled val="1"/>
        </dgm:presLayoutVars>
      </dgm:prSet>
      <dgm:spPr/>
    </dgm:pt>
    <dgm:pt modelId="{CEC4249B-A8BA-41FA-A72C-28BA5E65E6F9}" type="pres">
      <dgm:prSet presAssocID="{941847AD-262F-4958-B604-511083540208}" presName="bgRect" presStyleLbl="bgAccFollowNode1" presStyleIdx="3" presStyleCnt="7"/>
      <dgm:spPr/>
    </dgm:pt>
    <dgm:pt modelId="{31930E1F-0451-474B-AB21-34ABA2D6BA90}" type="pres">
      <dgm:prSet presAssocID="{6385F78E-AEF4-4A62-9787-9B314F7963DA}" presName="sibTransNodeCircle" presStyleLbl="alignNode1" presStyleIdx="6" presStyleCnt="14">
        <dgm:presLayoutVars>
          <dgm:chMax val="0"/>
          <dgm:bulletEnabled/>
        </dgm:presLayoutVars>
      </dgm:prSet>
      <dgm:spPr/>
    </dgm:pt>
    <dgm:pt modelId="{6C2C288E-129F-43E0-A626-892C4B3A5273}" type="pres">
      <dgm:prSet presAssocID="{941847AD-262F-4958-B604-511083540208}" presName="bottomLine" presStyleLbl="alignNode1" presStyleIdx="7" presStyleCnt="14">
        <dgm:presLayoutVars/>
      </dgm:prSet>
      <dgm:spPr/>
    </dgm:pt>
    <dgm:pt modelId="{D4C8673B-6C62-402E-9FAE-6B8BB77C3EC8}" type="pres">
      <dgm:prSet presAssocID="{941847AD-262F-4958-B604-511083540208}" presName="nodeText" presStyleLbl="bgAccFollowNode1" presStyleIdx="3" presStyleCnt="7">
        <dgm:presLayoutVars>
          <dgm:bulletEnabled val="1"/>
        </dgm:presLayoutVars>
      </dgm:prSet>
      <dgm:spPr/>
    </dgm:pt>
    <dgm:pt modelId="{3A3797F2-0F82-4960-9091-BE8F11619985}" type="pres">
      <dgm:prSet presAssocID="{6385F78E-AEF4-4A62-9787-9B314F7963DA}" presName="sibTrans" presStyleCnt="0"/>
      <dgm:spPr/>
    </dgm:pt>
    <dgm:pt modelId="{038F40E4-BF9A-49F8-8C85-C1B6377DC669}" type="pres">
      <dgm:prSet presAssocID="{F7BAD5C7-BABB-4F5F-99EA-DF288E4B960F}" presName="compositeNode" presStyleCnt="0">
        <dgm:presLayoutVars>
          <dgm:bulletEnabled val="1"/>
        </dgm:presLayoutVars>
      </dgm:prSet>
      <dgm:spPr/>
    </dgm:pt>
    <dgm:pt modelId="{B729915F-A6AF-4963-A8ED-EEB0598914B8}" type="pres">
      <dgm:prSet presAssocID="{F7BAD5C7-BABB-4F5F-99EA-DF288E4B960F}" presName="bgRect" presStyleLbl="bgAccFollowNode1" presStyleIdx="4" presStyleCnt="7"/>
      <dgm:spPr/>
    </dgm:pt>
    <dgm:pt modelId="{74E6F19C-2049-439C-BFAC-2D80125BBAEC}" type="pres">
      <dgm:prSet presAssocID="{0997D4E8-E488-46AD-B18D-771BF7C3DFEE}" presName="sibTransNodeCircle" presStyleLbl="alignNode1" presStyleIdx="8" presStyleCnt="14">
        <dgm:presLayoutVars>
          <dgm:chMax val="0"/>
          <dgm:bulletEnabled/>
        </dgm:presLayoutVars>
      </dgm:prSet>
      <dgm:spPr/>
    </dgm:pt>
    <dgm:pt modelId="{8B6E50C9-249F-4C3D-9D07-12B898028D00}" type="pres">
      <dgm:prSet presAssocID="{F7BAD5C7-BABB-4F5F-99EA-DF288E4B960F}" presName="bottomLine" presStyleLbl="alignNode1" presStyleIdx="9" presStyleCnt="14">
        <dgm:presLayoutVars/>
      </dgm:prSet>
      <dgm:spPr/>
    </dgm:pt>
    <dgm:pt modelId="{8491ED13-4111-40D9-AD9B-73E9BFA838C7}" type="pres">
      <dgm:prSet presAssocID="{F7BAD5C7-BABB-4F5F-99EA-DF288E4B960F}" presName="nodeText" presStyleLbl="bgAccFollowNode1" presStyleIdx="4" presStyleCnt="7">
        <dgm:presLayoutVars>
          <dgm:bulletEnabled val="1"/>
        </dgm:presLayoutVars>
      </dgm:prSet>
      <dgm:spPr/>
    </dgm:pt>
    <dgm:pt modelId="{A6A62EB0-8E36-44EA-86C4-C0791608252A}" type="pres">
      <dgm:prSet presAssocID="{0997D4E8-E488-46AD-B18D-771BF7C3DFEE}" presName="sibTrans" presStyleCnt="0"/>
      <dgm:spPr/>
    </dgm:pt>
    <dgm:pt modelId="{9F350C2B-2B52-45D5-B120-53CB24540740}" type="pres">
      <dgm:prSet presAssocID="{38AAC323-6213-4EEC-9554-85C82D9B4F16}" presName="compositeNode" presStyleCnt="0">
        <dgm:presLayoutVars>
          <dgm:bulletEnabled val="1"/>
        </dgm:presLayoutVars>
      </dgm:prSet>
      <dgm:spPr/>
    </dgm:pt>
    <dgm:pt modelId="{E04F0FA2-3A8A-4182-B69F-35E9D374F769}" type="pres">
      <dgm:prSet presAssocID="{38AAC323-6213-4EEC-9554-85C82D9B4F16}" presName="bgRect" presStyleLbl="bgAccFollowNode1" presStyleIdx="5" presStyleCnt="7"/>
      <dgm:spPr/>
    </dgm:pt>
    <dgm:pt modelId="{DBA51F82-265B-48B8-98A3-08E8F6A144CA}" type="pres">
      <dgm:prSet presAssocID="{0E23167E-4411-44F8-BCD5-BEC21E67699E}" presName="sibTransNodeCircle" presStyleLbl="alignNode1" presStyleIdx="10" presStyleCnt="14">
        <dgm:presLayoutVars>
          <dgm:chMax val="0"/>
          <dgm:bulletEnabled/>
        </dgm:presLayoutVars>
      </dgm:prSet>
      <dgm:spPr/>
    </dgm:pt>
    <dgm:pt modelId="{1032D886-38EE-45D6-8FEF-66906A9A3403}" type="pres">
      <dgm:prSet presAssocID="{38AAC323-6213-4EEC-9554-85C82D9B4F16}" presName="bottomLine" presStyleLbl="alignNode1" presStyleIdx="11" presStyleCnt="14">
        <dgm:presLayoutVars/>
      </dgm:prSet>
      <dgm:spPr/>
    </dgm:pt>
    <dgm:pt modelId="{4B181F4D-2C38-4B6D-98C5-36ADB10E3696}" type="pres">
      <dgm:prSet presAssocID="{38AAC323-6213-4EEC-9554-85C82D9B4F16}" presName="nodeText" presStyleLbl="bgAccFollowNode1" presStyleIdx="5" presStyleCnt="7">
        <dgm:presLayoutVars>
          <dgm:bulletEnabled val="1"/>
        </dgm:presLayoutVars>
      </dgm:prSet>
      <dgm:spPr/>
    </dgm:pt>
    <dgm:pt modelId="{4292CA0E-966D-4032-A786-598AD33E211D}" type="pres">
      <dgm:prSet presAssocID="{0E23167E-4411-44F8-BCD5-BEC21E67699E}" presName="sibTrans" presStyleCnt="0"/>
      <dgm:spPr/>
    </dgm:pt>
    <dgm:pt modelId="{FFF2F679-E66F-48DD-BC58-B55CB45B2F01}" type="pres">
      <dgm:prSet presAssocID="{DC4ECEA2-050E-4F7B-B30D-EB3E93F0CEA4}" presName="compositeNode" presStyleCnt="0">
        <dgm:presLayoutVars>
          <dgm:bulletEnabled val="1"/>
        </dgm:presLayoutVars>
      </dgm:prSet>
      <dgm:spPr/>
    </dgm:pt>
    <dgm:pt modelId="{93988684-066B-4434-9354-5DF0BC8293C1}" type="pres">
      <dgm:prSet presAssocID="{DC4ECEA2-050E-4F7B-B30D-EB3E93F0CEA4}" presName="bgRect" presStyleLbl="bgAccFollowNode1" presStyleIdx="6" presStyleCnt="7"/>
      <dgm:spPr/>
    </dgm:pt>
    <dgm:pt modelId="{5B237CCA-CCDA-4D9C-A972-D806FB75A929}" type="pres">
      <dgm:prSet presAssocID="{A8701600-DF5A-4902-8150-BC5D3F077DBE}" presName="sibTransNodeCircle" presStyleLbl="alignNode1" presStyleIdx="12" presStyleCnt="14">
        <dgm:presLayoutVars>
          <dgm:chMax val="0"/>
          <dgm:bulletEnabled/>
        </dgm:presLayoutVars>
      </dgm:prSet>
      <dgm:spPr/>
    </dgm:pt>
    <dgm:pt modelId="{E34E9D61-148A-4964-8455-1422C30CA72B}" type="pres">
      <dgm:prSet presAssocID="{DC4ECEA2-050E-4F7B-B30D-EB3E93F0CEA4}" presName="bottomLine" presStyleLbl="alignNode1" presStyleIdx="13" presStyleCnt="14">
        <dgm:presLayoutVars/>
      </dgm:prSet>
      <dgm:spPr/>
    </dgm:pt>
    <dgm:pt modelId="{0711924F-4B76-4ACC-B0BD-6D7CEDCFFC90}" type="pres">
      <dgm:prSet presAssocID="{DC4ECEA2-050E-4F7B-B30D-EB3E93F0CEA4}" presName="nodeText" presStyleLbl="bgAccFollowNode1" presStyleIdx="6" presStyleCnt="7">
        <dgm:presLayoutVars>
          <dgm:bulletEnabled val="1"/>
        </dgm:presLayoutVars>
      </dgm:prSet>
      <dgm:spPr/>
    </dgm:pt>
  </dgm:ptLst>
  <dgm:cxnLst>
    <dgm:cxn modelId="{51985B02-A755-4D72-81FE-F97A4E1B514A}" type="presOf" srcId="{7C55AD81-A057-449D-9C36-8F3CA4A2DB5F}" destId="{2F81770D-2AF0-4E88-9733-E1901D2A2C9C}" srcOrd="0" destOrd="0" presId="urn:microsoft.com/office/officeart/2016/7/layout/BasicLinearProcessNumbered"/>
    <dgm:cxn modelId="{4B279F03-ED5C-4008-BA03-6E3B7AFF716A}" type="presOf" srcId="{A3D1EE86-DE54-4278-960A-67BBF48762F1}" destId="{93268AD6-A782-40FC-B94F-841B11402226}" srcOrd="0" destOrd="0" presId="urn:microsoft.com/office/officeart/2016/7/layout/BasicLinearProcessNumbered"/>
    <dgm:cxn modelId="{741F2904-7D4C-4109-B207-A1DE3110371F}" type="presOf" srcId="{941847AD-262F-4958-B604-511083540208}" destId="{CEC4249B-A8BA-41FA-A72C-28BA5E65E6F9}" srcOrd="0" destOrd="0" presId="urn:microsoft.com/office/officeart/2016/7/layout/BasicLinearProcessNumbered"/>
    <dgm:cxn modelId="{296F6F0D-2EFD-46E6-A68E-443B946BB273}" srcId="{E1D1A2A5-8A6A-481E-8C8F-C9B89F2DB699}" destId="{B7EAB64D-7DB7-4E2A-B93D-3F4BA47B6E44}" srcOrd="1" destOrd="0" parTransId="{680C1F00-30AA-484C-8F77-517782726A3A}" sibTransId="{A3D1EE86-DE54-4278-960A-67BBF48762F1}"/>
    <dgm:cxn modelId="{91E8BF11-0DC0-48F8-AD24-7F6E5A907628}" type="presOf" srcId="{38AAC323-6213-4EEC-9554-85C82D9B4F16}" destId="{E04F0FA2-3A8A-4182-B69F-35E9D374F769}" srcOrd="0" destOrd="0" presId="urn:microsoft.com/office/officeart/2016/7/layout/BasicLinearProcessNumbered"/>
    <dgm:cxn modelId="{1C7DC515-4516-45B5-9428-921F39CFC100}" srcId="{E1D1A2A5-8A6A-481E-8C8F-C9B89F2DB699}" destId="{F7BAD5C7-BABB-4F5F-99EA-DF288E4B960F}" srcOrd="4" destOrd="0" parTransId="{7974E456-6820-4F2C-AC62-6F845CF000F1}" sibTransId="{0997D4E8-E488-46AD-B18D-771BF7C3DFEE}"/>
    <dgm:cxn modelId="{0ABB3925-69E5-495C-9C76-3C4CD77227D0}" type="presOf" srcId="{6385F78E-AEF4-4A62-9787-9B314F7963DA}" destId="{31930E1F-0451-474B-AB21-34ABA2D6BA90}" srcOrd="0" destOrd="0" presId="urn:microsoft.com/office/officeart/2016/7/layout/BasicLinearProcessNumbered"/>
    <dgm:cxn modelId="{E31D3E25-34A0-4568-AEAB-886BF2EA3E2C}" type="presOf" srcId="{941847AD-262F-4958-B604-511083540208}" destId="{D4C8673B-6C62-402E-9FAE-6B8BB77C3EC8}" srcOrd="1" destOrd="0" presId="urn:microsoft.com/office/officeart/2016/7/layout/BasicLinearProcessNumbered"/>
    <dgm:cxn modelId="{CC265A25-FA8A-404B-8EAC-2136F06FBA89}" type="presOf" srcId="{DFA0B109-B4C1-4FAD-901D-2961A6C1589B}" destId="{9F2A4EE8-101C-4EA5-BB9E-819655C049FD}" srcOrd="1" destOrd="0" presId="urn:microsoft.com/office/officeart/2016/7/layout/BasicLinearProcessNumbered"/>
    <dgm:cxn modelId="{783CA65F-4400-445A-9244-6140C0A57B9E}" type="presOf" srcId="{29659486-F028-4F76-830E-1836B7B6C252}" destId="{0BD379FC-0CDE-4E46-BC4E-12C4A400243A}" srcOrd="0" destOrd="0" presId="urn:microsoft.com/office/officeart/2016/7/layout/BasicLinearProcessNumbered"/>
    <dgm:cxn modelId="{609AE462-4CFA-4067-AF28-005FA3FE2D43}" srcId="{E1D1A2A5-8A6A-481E-8C8F-C9B89F2DB699}" destId="{DC4ECEA2-050E-4F7B-B30D-EB3E93F0CEA4}" srcOrd="6" destOrd="0" parTransId="{48C044DC-15D4-44A3-90A9-86B0D6D44114}" sibTransId="{A8701600-DF5A-4902-8150-BC5D3F077DBE}"/>
    <dgm:cxn modelId="{91C1D744-4013-49CA-BE7E-5EBBF6586154}" type="presOf" srcId="{F7BAD5C7-BABB-4F5F-99EA-DF288E4B960F}" destId="{8491ED13-4111-40D9-AD9B-73E9BFA838C7}" srcOrd="1" destOrd="0" presId="urn:microsoft.com/office/officeart/2016/7/layout/BasicLinearProcessNumbered"/>
    <dgm:cxn modelId="{4F851C48-9204-447F-9A5F-164C6D458C02}" type="presOf" srcId="{7C55AD81-A057-449D-9C36-8F3CA4A2DB5F}" destId="{359F9B07-F952-4451-92FC-2BA5B71F7741}" srcOrd="1" destOrd="0" presId="urn:microsoft.com/office/officeart/2016/7/layout/BasicLinearProcessNumbered"/>
    <dgm:cxn modelId="{3A39FF6F-D6CD-4FAF-9CEA-B2FBB55327B8}" type="presOf" srcId="{DC4ECEA2-050E-4F7B-B30D-EB3E93F0CEA4}" destId="{0711924F-4B76-4ACC-B0BD-6D7CEDCFFC90}" srcOrd="1" destOrd="0" presId="urn:microsoft.com/office/officeart/2016/7/layout/BasicLinearProcessNumbered"/>
    <dgm:cxn modelId="{F624087D-9276-4AB6-85CC-1DAD81DDAF2C}" srcId="{E1D1A2A5-8A6A-481E-8C8F-C9B89F2DB699}" destId="{7C55AD81-A057-449D-9C36-8F3CA4A2DB5F}" srcOrd="0" destOrd="0" parTransId="{A6597EA2-FBCF-4019-8D90-5D7F088770EF}" sibTransId="{29659486-F028-4F76-830E-1836B7B6C252}"/>
    <dgm:cxn modelId="{89BCBB7F-58EB-4F8E-BC13-60D49BE17BAD}" type="presOf" srcId="{0997D4E8-E488-46AD-B18D-771BF7C3DFEE}" destId="{74E6F19C-2049-439C-BFAC-2D80125BBAEC}" srcOrd="0" destOrd="0" presId="urn:microsoft.com/office/officeart/2016/7/layout/BasicLinearProcessNumbered"/>
    <dgm:cxn modelId="{DE11A287-DAA5-43F0-BAA7-D9BFD3CC7596}" type="presOf" srcId="{E1D1A2A5-8A6A-481E-8C8F-C9B89F2DB699}" destId="{3FB25542-00CE-44F0-B0A5-1A316097308C}" srcOrd="0" destOrd="0" presId="urn:microsoft.com/office/officeart/2016/7/layout/BasicLinearProcessNumbered"/>
    <dgm:cxn modelId="{CF08E395-B4D1-4DC2-80AF-70402BC0398A}" type="presOf" srcId="{B7EAB64D-7DB7-4E2A-B93D-3F4BA47B6E44}" destId="{FBCF703D-07D2-4A2A-BDF3-D561E23C5345}" srcOrd="0" destOrd="0" presId="urn:microsoft.com/office/officeart/2016/7/layout/BasicLinearProcessNumbered"/>
    <dgm:cxn modelId="{EAF7749C-5C25-4001-BF27-A6AC74C16171}" type="presOf" srcId="{DC4ECEA2-050E-4F7B-B30D-EB3E93F0CEA4}" destId="{93988684-066B-4434-9354-5DF0BC8293C1}" srcOrd="0" destOrd="0" presId="urn:microsoft.com/office/officeart/2016/7/layout/BasicLinearProcessNumbered"/>
    <dgm:cxn modelId="{F1EC7FB0-714A-4FF7-9AB5-9261BC5B03FE}" type="presOf" srcId="{38AAC323-6213-4EEC-9554-85C82D9B4F16}" destId="{4B181F4D-2C38-4B6D-98C5-36ADB10E3696}" srcOrd="1" destOrd="0" presId="urn:microsoft.com/office/officeart/2016/7/layout/BasicLinearProcessNumbered"/>
    <dgm:cxn modelId="{E323BDB0-1123-441F-9EC2-552196DD1B9D}" type="presOf" srcId="{29CA2C47-6EAE-49B5-BB5A-D0C44DD1A71B}" destId="{2349F5E7-3CA7-44E9-95D3-E9861793A8FF}" srcOrd="0" destOrd="0" presId="urn:microsoft.com/office/officeart/2016/7/layout/BasicLinearProcessNumbered"/>
    <dgm:cxn modelId="{D850A8B3-45B9-4E40-9180-D9C7A6269364}" type="presOf" srcId="{F7BAD5C7-BABB-4F5F-99EA-DF288E4B960F}" destId="{B729915F-A6AF-4963-A8ED-EEB0598914B8}" srcOrd="0" destOrd="0" presId="urn:microsoft.com/office/officeart/2016/7/layout/BasicLinearProcessNumbered"/>
    <dgm:cxn modelId="{9F174CB9-99BC-4F67-AE6D-7998DE97805C}" srcId="{E1D1A2A5-8A6A-481E-8C8F-C9B89F2DB699}" destId="{DFA0B109-B4C1-4FAD-901D-2961A6C1589B}" srcOrd="2" destOrd="0" parTransId="{6A1FB9FD-A9D5-4EDF-9B07-2D0FE8EF2AE0}" sibTransId="{29CA2C47-6EAE-49B5-BB5A-D0C44DD1A71B}"/>
    <dgm:cxn modelId="{D5D843C7-637F-443E-8801-6D1900546384}" srcId="{E1D1A2A5-8A6A-481E-8C8F-C9B89F2DB699}" destId="{38AAC323-6213-4EEC-9554-85C82D9B4F16}" srcOrd="5" destOrd="0" parTransId="{50A9D67E-9C8F-45ED-91E8-46729FBF786C}" sibTransId="{0E23167E-4411-44F8-BCD5-BEC21E67699E}"/>
    <dgm:cxn modelId="{788CF1CD-F728-47E1-8C12-EA31AFA97D73}" srcId="{E1D1A2A5-8A6A-481E-8C8F-C9B89F2DB699}" destId="{941847AD-262F-4958-B604-511083540208}" srcOrd="3" destOrd="0" parTransId="{96BBA39C-65B4-46D2-9AEE-09F306B48316}" sibTransId="{6385F78E-AEF4-4A62-9787-9B314F7963DA}"/>
    <dgm:cxn modelId="{46082AD9-90D2-4997-ABDC-709350181D16}" type="presOf" srcId="{DFA0B109-B4C1-4FAD-901D-2961A6C1589B}" destId="{A3A3AA9F-D1C0-487B-86C2-14128488F78E}" srcOrd="0" destOrd="0" presId="urn:microsoft.com/office/officeart/2016/7/layout/BasicLinearProcessNumbered"/>
    <dgm:cxn modelId="{366E4DDC-02CB-4D84-9501-86031A90DA36}" type="presOf" srcId="{A8701600-DF5A-4902-8150-BC5D3F077DBE}" destId="{5B237CCA-CCDA-4D9C-A972-D806FB75A929}" srcOrd="0" destOrd="0" presId="urn:microsoft.com/office/officeart/2016/7/layout/BasicLinearProcessNumbered"/>
    <dgm:cxn modelId="{22414AE9-410A-40F9-8519-444CC971AE1C}" type="presOf" srcId="{B7EAB64D-7DB7-4E2A-B93D-3F4BA47B6E44}" destId="{EF1F6011-A9AB-449A-B8FB-ABDD1A615152}" srcOrd="1" destOrd="0" presId="urn:microsoft.com/office/officeart/2016/7/layout/BasicLinearProcessNumbered"/>
    <dgm:cxn modelId="{A7F3CAFA-BC92-4E43-83AC-56E58DA58BE8}" type="presOf" srcId="{0E23167E-4411-44F8-BCD5-BEC21E67699E}" destId="{DBA51F82-265B-48B8-98A3-08E8F6A144CA}" srcOrd="0" destOrd="0" presId="urn:microsoft.com/office/officeart/2016/7/layout/BasicLinearProcessNumbered"/>
    <dgm:cxn modelId="{D3243B8F-17C4-4E59-8F92-891989F870AA}" type="presParOf" srcId="{3FB25542-00CE-44F0-B0A5-1A316097308C}" destId="{904AF38C-5DC0-4DE7-A338-70E896F49277}" srcOrd="0" destOrd="0" presId="urn:microsoft.com/office/officeart/2016/7/layout/BasicLinearProcessNumbered"/>
    <dgm:cxn modelId="{A2E33BBD-E336-4ACC-B8F5-0B7E80EE7C7B}" type="presParOf" srcId="{904AF38C-5DC0-4DE7-A338-70E896F49277}" destId="{2F81770D-2AF0-4E88-9733-E1901D2A2C9C}" srcOrd="0" destOrd="0" presId="urn:microsoft.com/office/officeart/2016/7/layout/BasicLinearProcessNumbered"/>
    <dgm:cxn modelId="{B8E46E33-45B2-4BF0-9069-7B28FF87EB42}" type="presParOf" srcId="{904AF38C-5DC0-4DE7-A338-70E896F49277}" destId="{0BD379FC-0CDE-4E46-BC4E-12C4A400243A}" srcOrd="1" destOrd="0" presId="urn:microsoft.com/office/officeart/2016/7/layout/BasicLinearProcessNumbered"/>
    <dgm:cxn modelId="{21204E4F-0FBB-4E03-B3CC-A8D30C1E7A3F}" type="presParOf" srcId="{904AF38C-5DC0-4DE7-A338-70E896F49277}" destId="{3365A1EA-B95A-41D2-80E4-E62002589199}" srcOrd="2" destOrd="0" presId="urn:microsoft.com/office/officeart/2016/7/layout/BasicLinearProcessNumbered"/>
    <dgm:cxn modelId="{798FECF4-685D-476E-82F6-0FF4452F43A5}" type="presParOf" srcId="{904AF38C-5DC0-4DE7-A338-70E896F49277}" destId="{359F9B07-F952-4451-92FC-2BA5B71F7741}" srcOrd="3" destOrd="0" presId="urn:microsoft.com/office/officeart/2016/7/layout/BasicLinearProcessNumbered"/>
    <dgm:cxn modelId="{0B89779C-3321-4C42-AD45-FEC0F5C8F202}" type="presParOf" srcId="{3FB25542-00CE-44F0-B0A5-1A316097308C}" destId="{2181E698-2C34-411B-B5B7-8360CA411282}" srcOrd="1" destOrd="0" presId="urn:microsoft.com/office/officeart/2016/7/layout/BasicLinearProcessNumbered"/>
    <dgm:cxn modelId="{2536D573-472F-44DB-80A8-172B5CEE7020}" type="presParOf" srcId="{3FB25542-00CE-44F0-B0A5-1A316097308C}" destId="{7EF13F5F-ADAB-4271-870B-B988F01C0703}" srcOrd="2" destOrd="0" presId="urn:microsoft.com/office/officeart/2016/7/layout/BasicLinearProcessNumbered"/>
    <dgm:cxn modelId="{EBBC5E3A-3203-4D38-B002-7890D9FE117E}" type="presParOf" srcId="{7EF13F5F-ADAB-4271-870B-B988F01C0703}" destId="{FBCF703D-07D2-4A2A-BDF3-D561E23C5345}" srcOrd="0" destOrd="0" presId="urn:microsoft.com/office/officeart/2016/7/layout/BasicLinearProcessNumbered"/>
    <dgm:cxn modelId="{BEDE45F6-D703-4679-ABF1-937DE7C39628}" type="presParOf" srcId="{7EF13F5F-ADAB-4271-870B-B988F01C0703}" destId="{93268AD6-A782-40FC-B94F-841B11402226}" srcOrd="1" destOrd="0" presId="urn:microsoft.com/office/officeart/2016/7/layout/BasicLinearProcessNumbered"/>
    <dgm:cxn modelId="{5BB8145D-AF9E-4421-9772-20181374CE14}" type="presParOf" srcId="{7EF13F5F-ADAB-4271-870B-B988F01C0703}" destId="{2681CFFA-33F1-4480-821F-4764F9F0171E}" srcOrd="2" destOrd="0" presId="urn:microsoft.com/office/officeart/2016/7/layout/BasicLinearProcessNumbered"/>
    <dgm:cxn modelId="{3359A3DA-C103-4178-A318-70F5230B1FED}" type="presParOf" srcId="{7EF13F5F-ADAB-4271-870B-B988F01C0703}" destId="{EF1F6011-A9AB-449A-B8FB-ABDD1A615152}" srcOrd="3" destOrd="0" presId="urn:microsoft.com/office/officeart/2016/7/layout/BasicLinearProcessNumbered"/>
    <dgm:cxn modelId="{D46E457B-D12A-4C97-8DDF-25B64EE55DAD}" type="presParOf" srcId="{3FB25542-00CE-44F0-B0A5-1A316097308C}" destId="{4E5D9267-DD29-4FC0-86B8-D05989270B88}" srcOrd="3" destOrd="0" presId="urn:microsoft.com/office/officeart/2016/7/layout/BasicLinearProcessNumbered"/>
    <dgm:cxn modelId="{4AFF547B-DAA2-4123-981E-1ED4A0D545B7}" type="presParOf" srcId="{3FB25542-00CE-44F0-B0A5-1A316097308C}" destId="{CC580E25-47C7-497E-B18D-5677D4B3DB0F}" srcOrd="4" destOrd="0" presId="urn:microsoft.com/office/officeart/2016/7/layout/BasicLinearProcessNumbered"/>
    <dgm:cxn modelId="{B7E9C782-5250-4556-A3BA-47E662FACEA2}" type="presParOf" srcId="{CC580E25-47C7-497E-B18D-5677D4B3DB0F}" destId="{A3A3AA9F-D1C0-487B-86C2-14128488F78E}" srcOrd="0" destOrd="0" presId="urn:microsoft.com/office/officeart/2016/7/layout/BasicLinearProcessNumbered"/>
    <dgm:cxn modelId="{596BC5A1-7935-4F35-91E4-D17C9A062152}" type="presParOf" srcId="{CC580E25-47C7-497E-B18D-5677D4B3DB0F}" destId="{2349F5E7-3CA7-44E9-95D3-E9861793A8FF}" srcOrd="1" destOrd="0" presId="urn:microsoft.com/office/officeart/2016/7/layout/BasicLinearProcessNumbered"/>
    <dgm:cxn modelId="{DC26588B-7281-4A75-9D9D-A9DB78A311DC}" type="presParOf" srcId="{CC580E25-47C7-497E-B18D-5677D4B3DB0F}" destId="{1B2B36AE-9036-404B-8380-A6B1F3E0B268}" srcOrd="2" destOrd="0" presId="urn:microsoft.com/office/officeart/2016/7/layout/BasicLinearProcessNumbered"/>
    <dgm:cxn modelId="{6DC96DEC-0229-4D47-9957-DACED0E7E09B}" type="presParOf" srcId="{CC580E25-47C7-497E-B18D-5677D4B3DB0F}" destId="{9F2A4EE8-101C-4EA5-BB9E-819655C049FD}" srcOrd="3" destOrd="0" presId="urn:microsoft.com/office/officeart/2016/7/layout/BasicLinearProcessNumbered"/>
    <dgm:cxn modelId="{43EBF8BB-BBF6-4158-B092-A898A3F5753D}" type="presParOf" srcId="{3FB25542-00CE-44F0-B0A5-1A316097308C}" destId="{A35DE7FF-F932-4CCD-BB0B-55ACE8B92CB4}" srcOrd="5" destOrd="0" presId="urn:microsoft.com/office/officeart/2016/7/layout/BasicLinearProcessNumbered"/>
    <dgm:cxn modelId="{4781351B-824A-46F1-8603-A23A1A4A0C3E}" type="presParOf" srcId="{3FB25542-00CE-44F0-B0A5-1A316097308C}" destId="{97E3B945-B4D8-437C-AAD4-877DE13E7A73}" srcOrd="6" destOrd="0" presId="urn:microsoft.com/office/officeart/2016/7/layout/BasicLinearProcessNumbered"/>
    <dgm:cxn modelId="{2AC4D0BF-C8FC-414B-8D8C-4567AC30F4AD}" type="presParOf" srcId="{97E3B945-B4D8-437C-AAD4-877DE13E7A73}" destId="{CEC4249B-A8BA-41FA-A72C-28BA5E65E6F9}" srcOrd="0" destOrd="0" presId="urn:microsoft.com/office/officeart/2016/7/layout/BasicLinearProcessNumbered"/>
    <dgm:cxn modelId="{879550E3-C0E0-4F47-8443-182EA3B63DFB}" type="presParOf" srcId="{97E3B945-B4D8-437C-AAD4-877DE13E7A73}" destId="{31930E1F-0451-474B-AB21-34ABA2D6BA90}" srcOrd="1" destOrd="0" presId="urn:microsoft.com/office/officeart/2016/7/layout/BasicLinearProcessNumbered"/>
    <dgm:cxn modelId="{460DB349-D83B-4E84-B51D-CFBBDA15BF01}" type="presParOf" srcId="{97E3B945-B4D8-437C-AAD4-877DE13E7A73}" destId="{6C2C288E-129F-43E0-A626-892C4B3A5273}" srcOrd="2" destOrd="0" presId="urn:microsoft.com/office/officeart/2016/7/layout/BasicLinearProcessNumbered"/>
    <dgm:cxn modelId="{F5D03406-8F7D-4893-99E1-08F51DBDF05E}" type="presParOf" srcId="{97E3B945-B4D8-437C-AAD4-877DE13E7A73}" destId="{D4C8673B-6C62-402E-9FAE-6B8BB77C3EC8}" srcOrd="3" destOrd="0" presId="urn:microsoft.com/office/officeart/2016/7/layout/BasicLinearProcessNumbered"/>
    <dgm:cxn modelId="{91E52335-75D1-4A63-A579-C51146E206A4}" type="presParOf" srcId="{3FB25542-00CE-44F0-B0A5-1A316097308C}" destId="{3A3797F2-0F82-4960-9091-BE8F11619985}" srcOrd="7" destOrd="0" presId="urn:microsoft.com/office/officeart/2016/7/layout/BasicLinearProcessNumbered"/>
    <dgm:cxn modelId="{EB7D20CE-B110-40C0-9651-98629BB03212}" type="presParOf" srcId="{3FB25542-00CE-44F0-B0A5-1A316097308C}" destId="{038F40E4-BF9A-49F8-8C85-C1B6377DC669}" srcOrd="8" destOrd="0" presId="urn:microsoft.com/office/officeart/2016/7/layout/BasicLinearProcessNumbered"/>
    <dgm:cxn modelId="{58B4BAB4-A8DC-4B7A-9DEC-C6666FCAD175}" type="presParOf" srcId="{038F40E4-BF9A-49F8-8C85-C1B6377DC669}" destId="{B729915F-A6AF-4963-A8ED-EEB0598914B8}" srcOrd="0" destOrd="0" presId="urn:microsoft.com/office/officeart/2016/7/layout/BasicLinearProcessNumbered"/>
    <dgm:cxn modelId="{94B09AF2-D951-40CA-811C-5C92CCE12D7B}" type="presParOf" srcId="{038F40E4-BF9A-49F8-8C85-C1B6377DC669}" destId="{74E6F19C-2049-439C-BFAC-2D80125BBAEC}" srcOrd="1" destOrd="0" presId="urn:microsoft.com/office/officeart/2016/7/layout/BasicLinearProcessNumbered"/>
    <dgm:cxn modelId="{C3015CF6-B34A-439B-8165-CAA0EDA1052F}" type="presParOf" srcId="{038F40E4-BF9A-49F8-8C85-C1B6377DC669}" destId="{8B6E50C9-249F-4C3D-9D07-12B898028D00}" srcOrd="2" destOrd="0" presId="urn:microsoft.com/office/officeart/2016/7/layout/BasicLinearProcessNumbered"/>
    <dgm:cxn modelId="{900A5191-CE90-4CC8-A41E-A301E599D12C}" type="presParOf" srcId="{038F40E4-BF9A-49F8-8C85-C1B6377DC669}" destId="{8491ED13-4111-40D9-AD9B-73E9BFA838C7}" srcOrd="3" destOrd="0" presId="urn:microsoft.com/office/officeart/2016/7/layout/BasicLinearProcessNumbered"/>
    <dgm:cxn modelId="{15F73BF3-D3EF-4BC7-9BE7-08A0FA3E9FC3}" type="presParOf" srcId="{3FB25542-00CE-44F0-B0A5-1A316097308C}" destId="{A6A62EB0-8E36-44EA-86C4-C0791608252A}" srcOrd="9" destOrd="0" presId="urn:microsoft.com/office/officeart/2016/7/layout/BasicLinearProcessNumbered"/>
    <dgm:cxn modelId="{E8F3EF8A-634E-4D96-A481-17AF47F5A3D3}" type="presParOf" srcId="{3FB25542-00CE-44F0-B0A5-1A316097308C}" destId="{9F350C2B-2B52-45D5-B120-53CB24540740}" srcOrd="10" destOrd="0" presId="urn:microsoft.com/office/officeart/2016/7/layout/BasicLinearProcessNumbered"/>
    <dgm:cxn modelId="{3E9EDE4E-FE5B-4A22-9C2C-817E60181324}" type="presParOf" srcId="{9F350C2B-2B52-45D5-B120-53CB24540740}" destId="{E04F0FA2-3A8A-4182-B69F-35E9D374F769}" srcOrd="0" destOrd="0" presId="urn:microsoft.com/office/officeart/2016/7/layout/BasicLinearProcessNumbered"/>
    <dgm:cxn modelId="{522256E2-0E13-4AAA-8624-FF4E6FCCF731}" type="presParOf" srcId="{9F350C2B-2B52-45D5-B120-53CB24540740}" destId="{DBA51F82-265B-48B8-98A3-08E8F6A144CA}" srcOrd="1" destOrd="0" presId="urn:microsoft.com/office/officeart/2016/7/layout/BasicLinearProcessNumbered"/>
    <dgm:cxn modelId="{3EAE5818-0D7D-4A0F-87A2-E6566C5AAE1C}" type="presParOf" srcId="{9F350C2B-2B52-45D5-B120-53CB24540740}" destId="{1032D886-38EE-45D6-8FEF-66906A9A3403}" srcOrd="2" destOrd="0" presId="urn:microsoft.com/office/officeart/2016/7/layout/BasicLinearProcessNumbered"/>
    <dgm:cxn modelId="{C78F19D0-06B0-481E-9548-4494C526DD10}" type="presParOf" srcId="{9F350C2B-2B52-45D5-B120-53CB24540740}" destId="{4B181F4D-2C38-4B6D-98C5-36ADB10E3696}" srcOrd="3" destOrd="0" presId="urn:microsoft.com/office/officeart/2016/7/layout/BasicLinearProcessNumbered"/>
    <dgm:cxn modelId="{D7D6A289-1E2C-42F0-8E36-275FE823B62D}" type="presParOf" srcId="{3FB25542-00CE-44F0-B0A5-1A316097308C}" destId="{4292CA0E-966D-4032-A786-598AD33E211D}" srcOrd="11" destOrd="0" presId="urn:microsoft.com/office/officeart/2016/7/layout/BasicLinearProcessNumbered"/>
    <dgm:cxn modelId="{B6AA4EFE-CF4E-4C71-AE8D-7D7DFC90F890}" type="presParOf" srcId="{3FB25542-00CE-44F0-B0A5-1A316097308C}" destId="{FFF2F679-E66F-48DD-BC58-B55CB45B2F01}" srcOrd="12" destOrd="0" presId="urn:microsoft.com/office/officeart/2016/7/layout/BasicLinearProcessNumbered"/>
    <dgm:cxn modelId="{6945501A-2B88-4E86-B4A5-660CF48B234B}" type="presParOf" srcId="{FFF2F679-E66F-48DD-BC58-B55CB45B2F01}" destId="{93988684-066B-4434-9354-5DF0BC8293C1}" srcOrd="0" destOrd="0" presId="urn:microsoft.com/office/officeart/2016/7/layout/BasicLinearProcessNumbered"/>
    <dgm:cxn modelId="{BD9F388A-02FB-43F7-A03D-D56A4915C7BF}" type="presParOf" srcId="{FFF2F679-E66F-48DD-BC58-B55CB45B2F01}" destId="{5B237CCA-CCDA-4D9C-A972-D806FB75A929}" srcOrd="1" destOrd="0" presId="urn:microsoft.com/office/officeart/2016/7/layout/BasicLinearProcessNumbered"/>
    <dgm:cxn modelId="{E80FFBED-3943-412F-B0F6-F03B132EE4FE}" type="presParOf" srcId="{FFF2F679-E66F-48DD-BC58-B55CB45B2F01}" destId="{E34E9D61-148A-4964-8455-1422C30CA72B}" srcOrd="2" destOrd="0" presId="urn:microsoft.com/office/officeart/2016/7/layout/BasicLinearProcessNumbered"/>
    <dgm:cxn modelId="{84AAE57E-B060-4A57-A66B-D52DFAF66298}" type="presParOf" srcId="{FFF2F679-E66F-48DD-BC58-B55CB45B2F01}" destId="{0711924F-4B76-4ACC-B0BD-6D7CEDCFFC90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FDBFCC-032C-4B17-9A43-A3F233FA3DBA}">
      <dsp:nvSpPr>
        <dsp:cNvPr id="0" name=""/>
        <dsp:cNvSpPr/>
      </dsp:nvSpPr>
      <dsp:spPr>
        <a:xfrm>
          <a:off x="452080" y="162710"/>
          <a:ext cx="1406812" cy="1406812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683343-78C6-4AE2-8743-60E581012DEC}">
      <dsp:nvSpPr>
        <dsp:cNvPr id="0" name=""/>
        <dsp:cNvSpPr/>
      </dsp:nvSpPr>
      <dsp:spPr>
        <a:xfrm>
          <a:off x="751893" y="462522"/>
          <a:ext cx="807187" cy="8071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B3720A-350C-4FB2-8937-21326015DCF1}">
      <dsp:nvSpPr>
        <dsp:cNvPr id="0" name=""/>
        <dsp:cNvSpPr/>
      </dsp:nvSpPr>
      <dsp:spPr>
        <a:xfrm>
          <a:off x="2362" y="2007710"/>
          <a:ext cx="2306250" cy="829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0" i="0" kern="1200" dirty="0"/>
            <a:t>Maintain health, safety, and welfare</a:t>
          </a:r>
          <a:endParaRPr lang="en-US" sz="1600" kern="1200" dirty="0"/>
        </a:p>
      </dsp:txBody>
      <dsp:txXfrm>
        <a:off x="2362" y="2007710"/>
        <a:ext cx="2306250" cy="829230"/>
      </dsp:txXfrm>
    </dsp:sp>
    <dsp:sp modelId="{7894894C-F671-47A0-B26E-27F2569EAF55}">
      <dsp:nvSpPr>
        <dsp:cNvPr id="0" name=""/>
        <dsp:cNvSpPr/>
      </dsp:nvSpPr>
      <dsp:spPr>
        <a:xfrm>
          <a:off x="3161924" y="162710"/>
          <a:ext cx="1406812" cy="1406812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C7DE96-A919-4754-94D7-F53188DC454A}">
      <dsp:nvSpPr>
        <dsp:cNvPr id="0" name=""/>
        <dsp:cNvSpPr/>
      </dsp:nvSpPr>
      <dsp:spPr>
        <a:xfrm>
          <a:off x="3461737" y="462522"/>
          <a:ext cx="807187" cy="8071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C9D614-6505-42F7-93D3-20A77F4631F8}">
      <dsp:nvSpPr>
        <dsp:cNvPr id="0" name=""/>
        <dsp:cNvSpPr/>
      </dsp:nvSpPr>
      <dsp:spPr>
        <a:xfrm>
          <a:off x="2712205" y="2007710"/>
          <a:ext cx="2306250" cy="829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0" i="0" kern="1200" dirty="0"/>
            <a:t>Ensure accountability and credibility of the S&amp;T degree</a:t>
          </a:r>
          <a:endParaRPr lang="en-US" sz="1600" kern="1200" dirty="0"/>
        </a:p>
      </dsp:txBody>
      <dsp:txXfrm>
        <a:off x="2712205" y="2007710"/>
        <a:ext cx="2306250" cy="829230"/>
      </dsp:txXfrm>
    </dsp:sp>
    <dsp:sp modelId="{477A5BF1-3A20-4593-8CD5-6A1CD4C5C470}">
      <dsp:nvSpPr>
        <dsp:cNvPr id="0" name=""/>
        <dsp:cNvSpPr/>
      </dsp:nvSpPr>
      <dsp:spPr>
        <a:xfrm>
          <a:off x="6185245" y="162710"/>
          <a:ext cx="1406812" cy="1406812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F29887-BAF1-438A-8EE4-D1C91C2ACB23}">
      <dsp:nvSpPr>
        <dsp:cNvPr id="0" name=""/>
        <dsp:cNvSpPr/>
      </dsp:nvSpPr>
      <dsp:spPr>
        <a:xfrm>
          <a:off x="6485058" y="462522"/>
          <a:ext cx="807187" cy="8071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BE0B7F-1910-4C30-B639-CDC1FC0D7493}">
      <dsp:nvSpPr>
        <dsp:cNvPr id="0" name=""/>
        <dsp:cNvSpPr/>
      </dsp:nvSpPr>
      <dsp:spPr>
        <a:xfrm>
          <a:off x="5422049" y="2007710"/>
          <a:ext cx="2933204" cy="829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0" i="0" kern="1200" dirty="0"/>
            <a:t>Foster integrity, academic success, Development, and responsible citizenship</a:t>
          </a:r>
          <a:endParaRPr lang="en-US" sz="1600" kern="1200" dirty="0"/>
        </a:p>
      </dsp:txBody>
      <dsp:txXfrm>
        <a:off x="5422049" y="2007710"/>
        <a:ext cx="2933204" cy="8292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BB45DF-85C8-D848-A0DE-D7CFFF27587B}">
      <dsp:nvSpPr>
        <dsp:cNvPr id="0" name=""/>
        <dsp:cNvSpPr/>
      </dsp:nvSpPr>
      <dsp:spPr>
        <a:xfrm>
          <a:off x="2645785" y="583616"/>
          <a:ext cx="45184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1840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2859644" y="626924"/>
        <a:ext cx="24122" cy="4824"/>
      </dsp:txXfrm>
    </dsp:sp>
    <dsp:sp modelId="{F297E553-69FF-3542-AB87-BC15107A023A}">
      <dsp:nvSpPr>
        <dsp:cNvPr id="0" name=""/>
        <dsp:cNvSpPr/>
      </dsp:nvSpPr>
      <dsp:spPr>
        <a:xfrm>
          <a:off x="550019" y="66"/>
          <a:ext cx="2097565" cy="125853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782" tIns="107888" rIns="102782" bIns="1078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2"/>
              </a:solidFill>
            </a:rPr>
            <a:t>Evaluate &amp; </a:t>
          </a:r>
          <a:br>
            <a:rPr lang="en-US" sz="2400" kern="1200" dirty="0">
              <a:solidFill>
                <a:schemeClr val="bg2"/>
              </a:solidFill>
            </a:rPr>
          </a:br>
          <a:r>
            <a:rPr lang="en-US" sz="2400" kern="1200" dirty="0">
              <a:solidFill>
                <a:schemeClr val="bg2"/>
              </a:solidFill>
            </a:rPr>
            <a:t>Assess </a:t>
          </a:r>
        </a:p>
      </dsp:txBody>
      <dsp:txXfrm>
        <a:off x="550019" y="66"/>
        <a:ext cx="2097565" cy="1258539"/>
      </dsp:txXfrm>
    </dsp:sp>
    <dsp:sp modelId="{A0338B05-C4D9-1E4E-9D04-FB6EAC837385}">
      <dsp:nvSpPr>
        <dsp:cNvPr id="0" name=""/>
        <dsp:cNvSpPr/>
      </dsp:nvSpPr>
      <dsp:spPr>
        <a:xfrm>
          <a:off x="5225790" y="583616"/>
          <a:ext cx="45184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1840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5439649" y="626924"/>
        <a:ext cx="24122" cy="4824"/>
      </dsp:txXfrm>
    </dsp:sp>
    <dsp:sp modelId="{5ED0C40C-E2FE-D348-BE31-07E723213E7E}">
      <dsp:nvSpPr>
        <dsp:cNvPr id="0" name=""/>
        <dsp:cNvSpPr/>
      </dsp:nvSpPr>
      <dsp:spPr>
        <a:xfrm>
          <a:off x="3130025" y="66"/>
          <a:ext cx="2097565" cy="125853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782" tIns="107888" rIns="102782" bIns="1078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2"/>
              </a:solidFill>
            </a:rPr>
            <a:t>Collaborate</a:t>
          </a:r>
        </a:p>
      </dsp:txBody>
      <dsp:txXfrm>
        <a:off x="3130025" y="66"/>
        <a:ext cx="2097565" cy="1258539"/>
      </dsp:txXfrm>
    </dsp:sp>
    <dsp:sp modelId="{80C5B66A-BE5E-4B0B-A70B-634EFAFB021F}">
      <dsp:nvSpPr>
        <dsp:cNvPr id="0" name=""/>
        <dsp:cNvSpPr/>
      </dsp:nvSpPr>
      <dsp:spPr>
        <a:xfrm>
          <a:off x="1598802" y="1256805"/>
          <a:ext cx="5160011" cy="451840"/>
        </a:xfrm>
        <a:custGeom>
          <a:avLst/>
          <a:gdLst/>
          <a:ahLst/>
          <a:cxnLst/>
          <a:rect l="0" t="0" r="0" b="0"/>
          <a:pathLst>
            <a:path>
              <a:moveTo>
                <a:pt x="5160011" y="0"/>
              </a:moveTo>
              <a:lnTo>
                <a:pt x="5160011" y="243020"/>
              </a:lnTo>
              <a:lnTo>
                <a:pt x="0" y="243020"/>
              </a:lnTo>
              <a:lnTo>
                <a:pt x="0" y="45184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4049245" y="1480313"/>
        <a:ext cx="259125" cy="4824"/>
      </dsp:txXfrm>
    </dsp:sp>
    <dsp:sp modelId="{A1F1289B-5543-48F8-B702-CC12E9E0DD48}">
      <dsp:nvSpPr>
        <dsp:cNvPr id="0" name=""/>
        <dsp:cNvSpPr/>
      </dsp:nvSpPr>
      <dsp:spPr>
        <a:xfrm>
          <a:off x="5710030" y="66"/>
          <a:ext cx="2097565" cy="125853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782" tIns="107888" rIns="102782" bIns="1078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2"/>
              </a:solidFill>
            </a:rPr>
            <a:t>Engage the Student </a:t>
          </a:r>
          <a:endParaRPr lang="en-US" sz="2400" kern="1200" dirty="0"/>
        </a:p>
      </dsp:txBody>
      <dsp:txXfrm>
        <a:off x="5710030" y="66"/>
        <a:ext cx="2097565" cy="1258539"/>
      </dsp:txXfrm>
    </dsp:sp>
    <dsp:sp modelId="{3AD2CBA1-6154-ED45-B184-E3658453C48C}">
      <dsp:nvSpPr>
        <dsp:cNvPr id="0" name=""/>
        <dsp:cNvSpPr/>
      </dsp:nvSpPr>
      <dsp:spPr>
        <a:xfrm>
          <a:off x="2645785" y="2324595"/>
          <a:ext cx="45184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1840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2859644" y="2367903"/>
        <a:ext cx="24122" cy="4824"/>
      </dsp:txXfrm>
    </dsp:sp>
    <dsp:sp modelId="{9C135A24-EC4E-9741-AB53-C3704BCEDB27}">
      <dsp:nvSpPr>
        <dsp:cNvPr id="0" name=""/>
        <dsp:cNvSpPr/>
      </dsp:nvSpPr>
      <dsp:spPr>
        <a:xfrm>
          <a:off x="550019" y="1741046"/>
          <a:ext cx="2097565" cy="125853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782" tIns="107888" rIns="102782" bIns="10788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bg2"/>
              </a:solidFill>
            </a:rPr>
            <a:t>Determination</a:t>
          </a:r>
        </a:p>
      </dsp:txBody>
      <dsp:txXfrm>
        <a:off x="550019" y="1741046"/>
        <a:ext cx="2097565" cy="1258539"/>
      </dsp:txXfrm>
    </dsp:sp>
    <dsp:sp modelId="{3FFF9AF6-43D0-41DB-B8ED-1DABE477A4A6}">
      <dsp:nvSpPr>
        <dsp:cNvPr id="0" name=""/>
        <dsp:cNvSpPr/>
      </dsp:nvSpPr>
      <dsp:spPr>
        <a:xfrm>
          <a:off x="5225790" y="2324595"/>
          <a:ext cx="45184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1840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5439649" y="2367903"/>
        <a:ext cx="24122" cy="4824"/>
      </dsp:txXfrm>
    </dsp:sp>
    <dsp:sp modelId="{2ED47B79-2690-A847-B1AB-255BD422759D}">
      <dsp:nvSpPr>
        <dsp:cNvPr id="0" name=""/>
        <dsp:cNvSpPr/>
      </dsp:nvSpPr>
      <dsp:spPr>
        <a:xfrm>
          <a:off x="3130025" y="1741046"/>
          <a:ext cx="2097565" cy="125853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782" tIns="107888" rIns="102782" bIns="1078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2"/>
              </a:solidFill>
            </a:rPr>
            <a:t>Issue a Disposition</a:t>
          </a:r>
        </a:p>
      </dsp:txBody>
      <dsp:txXfrm>
        <a:off x="3130025" y="1741046"/>
        <a:ext cx="2097565" cy="1258539"/>
      </dsp:txXfrm>
    </dsp:sp>
    <dsp:sp modelId="{672DC73F-475D-40CE-BEF3-88470A2CE4CA}">
      <dsp:nvSpPr>
        <dsp:cNvPr id="0" name=""/>
        <dsp:cNvSpPr/>
      </dsp:nvSpPr>
      <dsp:spPr>
        <a:xfrm>
          <a:off x="5710030" y="1741046"/>
          <a:ext cx="2097565" cy="125853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782" tIns="107888" rIns="102782" bIns="1078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2"/>
              </a:solidFill>
            </a:rPr>
            <a:t>Monitor  Completion </a:t>
          </a:r>
        </a:p>
      </dsp:txBody>
      <dsp:txXfrm>
        <a:off x="5710030" y="1741046"/>
        <a:ext cx="2097565" cy="12585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64FE49-A5A5-4DA4-A39F-0FB15E4E2015}">
      <dsp:nvSpPr>
        <dsp:cNvPr id="0" name=""/>
        <dsp:cNvSpPr/>
      </dsp:nvSpPr>
      <dsp:spPr>
        <a:xfrm>
          <a:off x="3186951" y="1460203"/>
          <a:ext cx="1188721" cy="11887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2"/>
              </a:solidFill>
            </a:rPr>
            <a:t>Academic Integrity</a:t>
          </a:r>
        </a:p>
      </dsp:txBody>
      <dsp:txXfrm>
        <a:off x="3361035" y="1634287"/>
        <a:ext cx="840553" cy="840553"/>
      </dsp:txXfrm>
    </dsp:sp>
    <dsp:sp modelId="{D56F9744-D584-4386-902C-8EE339459C2C}">
      <dsp:nvSpPr>
        <dsp:cNvPr id="0" name=""/>
        <dsp:cNvSpPr/>
      </dsp:nvSpPr>
      <dsp:spPr>
        <a:xfrm rot="16200000">
          <a:off x="3624628" y="1290046"/>
          <a:ext cx="313368" cy="26946"/>
        </a:xfrm>
        <a:custGeom>
          <a:avLst/>
          <a:gdLst/>
          <a:ahLst/>
          <a:cxnLst/>
          <a:rect l="0" t="0" r="0" b="0"/>
          <a:pathLst>
            <a:path>
              <a:moveTo>
                <a:pt x="0" y="13473"/>
              </a:moveTo>
              <a:lnTo>
                <a:pt x="313368" y="1347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3773478" y="1295685"/>
        <a:ext cx="15668" cy="15668"/>
      </dsp:txXfrm>
    </dsp:sp>
    <dsp:sp modelId="{ED226167-2936-4BED-A9F1-FD2C50367D26}">
      <dsp:nvSpPr>
        <dsp:cNvPr id="0" name=""/>
        <dsp:cNvSpPr/>
      </dsp:nvSpPr>
      <dsp:spPr>
        <a:xfrm>
          <a:off x="3215249" y="14708"/>
          <a:ext cx="1132126" cy="113212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2"/>
              </a:solidFill>
            </a:rPr>
            <a:t>Honesty</a:t>
          </a:r>
          <a:r>
            <a:rPr lang="en-US" sz="1600" kern="1200" dirty="0"/>
            <a:t>	</a:t>
          </a:r>
        </a:p>
      </dsp:txBody>
      <dsp:txXfrm>
        <a:off x="3381045" y="180504"/>
        <a:ext cx="800534" cy="800534"/>
      </dsp:txXfrm>
    </dsp:sp>
    <dsp:sp modelId="{03A99478-7825-426F-9C3A-DB37E87359C1}">
      <dsp:nvSpPr>
        <dsp:cNvPr id="0" name=""/>
        <dsp:cNvSpPr/>
      </dsp:nvSpPr>
      <dsp:spPr>
        <a:xfrm rot="19800000">
          <a:off x="4275052" y="1665568"/>
          <a:ext cx="313368" cy="26946"/>
        </a:xfrm>
        <a:custGeom>
          <a:avLst/>
          <a:gdLst/>
          <a:ahLst/>
          <a:cxnLst/>
          <a:rect l="0" t="0" r="0" b="0"/>
          <a:pathLst>
            <a:path>
              <a:moveTo>
                <a:pt x="0" y="13473"/>
              </a:moveTo>
              <a:lnTo>
                <a:pt x="313368" y="1347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4423902" y="1671207"/>
        <a:ext cx="15668" cy="15668"/>
      </dsp:txXfrm>
    </dsp:sp>
    <dsp:sp modelId="{7BC7A6CF-09E2-4AF7-A85C-7B29CD953937}">
      <dsp:nvSpPr>
        <dsp:cNvPr id="0" name=""/>
        <dsp:cNvSpPr/>
      </dsp:nvSpPr>
      <dsp:spPr>
        <a:xfrm>
          <a:off x="4491591" y="751605"/>
          <a:ext cx="1132126" cy="113212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2">
                  <a:lumMod val="95000"/>
                  <a:lumOff val="5000"/>
                </a:schemeClr>
              </a:solidFill>
            </a:rPr>
            <a:t>Trust</a:t>
          </a:r>
        </a:p>
      </dsp:txBody>
      <dsp:txXfrm>
        <a:off x="4657387" y="917401"/>
        <a:ext cx="800534" cy="800534"/>
      </dsp:txXfrm>
    </dsp:sp>
    <dsp:sp modelId="{C6D1CC3D-D31F-4F4A-BF74-3DCDB6707D47}">
      <dsp:nvSpPr>
        <dsp:cNvPr id="0" name=""/>
        <dsp:cNvSpPr/>
      </dsp:nvSpPr>
      <dsp:spPr>
        <a:xfrm rot="1800000">
          <a:off x="4275052" y="2416614"/>
          <a:ext cx="313368" cy="26946"/>
        </a:xfrm>
        <a:custGeom>
          <a:avLst/>
          <a:gdLst/>
          <a:ahLst/>
          <a:cxnLst/>
          <a:rect l="0" t="0" r="0" b="0"/>
          <a:pathLst>
            <a:path>
              <a:moveTo>
                <a:pt x="0" y="13473"/>
              </a:moveTo>
              <a:lnTo>
                <a:pt x="313368" y="1347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4423902" y="2422252"/>
        <a:ext cx="15668" cy="15668"/>
      </dsp:txXfrm>
    </dsp:sp>
    <dsp:sp modelId="{7915D3A4-459A-487D-AE0A-F799D7077124}">
      <dsp:nvSpPr>
        <dsp:cNvPr id="0" name=""/>
        <dsp:cNvSpPr/>
      </dsp:nvSpPr>
      <dsp:spPr>
        <a:xfrm>
          <a:off x="4491591" y="2225397"/>
          <a:ext cx="1132126" cy="113212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2">
                  <a:lumMod val="95000"/>
                  <a:lumOff val="5000"/>
                </a:schemeClr>
              </a:solidFill>
            </a:rPr>
            <a:t>Fairness</a:t>
          </a:r>
        </a:p>
      </dsp:txBody>
      <dsp:txXfrm>
        <a:off x="4657387" y="2391193"/>
        <a:ext cx="800534" cy="800534"/>
      </dsp:txXfrm>
    </dsp:sp>
    <dsp:sp modelId="{97A22C32-1B6B-4EAB-8843-818286AFE939}">
      <dsp:nvSpPr>
        <dsp:cNvPr id="0" name=""/>
        <dsp:cNvSpPr/>
      </dsp:nvSpPr>
      <dsp:spPr>
        <a:xfrm rot="5400000">
          <a:off x="3624628" y="2792136"/>
          <a:ext cx="313368" cy="26946"/>
        </a:xfrm>
        <a:custGeom>
          <a:avLst/>
          <a:gdLst/>
          <a:ahLst/>
          <a:cxnLst/>
          <a:rect l="0" t="0" r="0" b="0"/>
          <a:pathLst>
            <a:path>
              <a:moveTo>
                <a:pt x="0" y="13473"/>
              </a:moveTo>
              <a:lnTo>
                <a:pt x="313368" y="1347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3773478" y="2797775"/>
        <a:ext cx="15668" cy="15668"/>
      </dsp:txXfrm>
    </dsp:sp>
    <dsp:sp modelId="{AA93E909-1F07-41C8-81FD-986DF9745486}">
      <dsp:nvSpPr>
        <dsp:cNvPr id="0" name=""/>
        <dsp:cNvSpPr/>
      </dsp:nvSpPr>
      <dsp:spPr>
        <a:xfrm>
          <a:off x="3215249" y="2962294"/>
          <a:ext cx="1132126" cy="113212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2"/>
              </a:solidFill>
            </a:rPr>
            <a:t>Respect</a:t>
          </a:r>
        </a:p>
      </dsp:txBody>
      <dsp:txXfrm>
        <a:off x="3381045" y="3128090"/>
        <a:ext cx="800534" cy="800534"/>
      </dsp:txXfrm>
    </dsp:sp>
    <dsp:sp modelId="{2CC7FD95-DD4F-4530-9B1D-1C7788FEAE4F}">
      <dsp:nvSpPr>
        <dsp:cNvPr id="0" name=""/>
        <dsp:cNvSpPr/>
      </dsp:nvSpPr>
      <dsp:spPr>
        <a:xfrm rot="9000000">
          <a:off x="2974203" y="2416614"/>
          <a:ext cx="313368" cy="26946"/>
        </a:xfrm>
        <a:custGeom>
          <a:avLst/>
          <a:gdLst/>
          <a:ahLst/>
          <a:cxnLst/>
          <a:rect l="0" t="0" r="0" b="0"/>
          <a:pathLst>
            <a:path>
              <a:moveTo>
                <a:pt x="0" y="13473"/>
              </a:moveTo>
              <a:lnTo>
                <a:pt x="313368" y="1347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 rot="10800000">
        <a:off x="3123054" y="2422252"/>
        <a:ext cx="15668" cy="15668"/>
      </dsp:txXfrm>
    </dsp:sp>
    <dsp:sp modelId="{53FA1022-FAF2-41E7-AD94-33F3762A75EC}">
      <dsp:nvSpPr>
        <dsp:cNvPr id="0" name=""/>
        <dsp:cNvSpPr/>
      </dsp:nvSpPr>
      <dsp:spPr>
        <a:xfrm>
          <a:off x="1938907" y="2225397"/>
          <a:ext cx="1132126" cy="113212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>
            <a:solidFill>
              <a:schemeClr val="tx2">
                <a:lumMod val="95000"/>
                <a:lumOff val="5000"/>
              </a:schemeClr>
            </a:solidFill>
          </a:endParaRPr>
        </a:p>
      </dsp:txBody>
      <dsp:txXfrm>
        <a:off x="2104703" y="2391193"/>
        <a:ext cx="800534" cy="800534"/>
      </dsp:txXfrm>
    </dsp:sp>
    <dsp:sp modelId="{81E6B4CF-5A8E-43DF-9013-C3E7B8B3EACC}">
      <dsp:nvSpPr>
        <dsp:cNvPr id="0" name=""/>
        <dsp:cNvSpPr/>
      </dsp:nvSpPr>
      <dsp:spPr>
        <a:xfrm rot="12600000">
          <a:off x="2974203" y="1665568"/>
          <a:ext cx="313368" cy="26946"/>
        </a:xfrm>
        <a:custGeom>
          <a:avLst/>
          <a:gdLst/>
          <a:ahLst/>
          <a:cxnLst/>
          <a:rect l="0" t="0" r="0" b="0"/>
          <a:pathLst>
            <a:path>
              <a:moveTo>
                <a:pt x="0" y="13473"/>
              </a:moveTo>
              <a:lnTo>
                <a:pt x="313368" y="1347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 rot="10800000">
        <a:off x="3123054" y="1671207"/>
        <a:ext cx="15668" cy="15668"/>
      </dsp:txXfrm>
    </dsp:sp>
    <dsp:sp modelId="{D4D3BD97-D430-4FA6-96B6-8B388856C11B}">
      <dsp:nvSpPr>
        <dsp:cNvPr id="0" name=""/>
        <dsp:cNvSpPr/>
      </dsp:nvSpPr>
      <dsp:spPr>
        <a:xfrm>
          <a:off x="1938907" y="751605"/>
          <a:ext cx="1132126" cy="113212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2"/>
              </a:solidFill>
            </a:rPr>
            <a:t>Courage</a:t>
          </a:r>
        </a:p>
      </dsp:txBody>
      <dsp:txXfrm>
        <a:off x="2104703" y="917401"/>
        <a:ext cx="800534" cy="8005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4F8B01-954A-4661-8D41-7BACFF111963}">
      <dsp:nvSpPr>
        <dsp:cNvPr id="0" name=""/>
        <dsp:cNvSpPr/>
      </dsp:nvSpPr>
      <dsp:spPr>
        <a:xfrm>
          <a:off x="0" y="99"/>
          <a:ext cx="8003688" cy="69882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7D06E3-90F1-4548-92E2-B2474BD06F71}">
      <dsp:nvSpPr>
        <dsp:cNvPr id="0" name=""/>
        <dsp:cNvSpPr/>
      </dsp:nvSpPr>
      <dsp:spPr>
        <a:xfrm>
          <a:off x="211395" y="157335"/>
          <a:ext cx="384355" cy="38435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656E5F-9957-45C6-B96D-127C9FD12F14}">
      <dsp:nvSpPr>
        <dsp:cNvPr id="0" name=""/>
        <dsp:cNvSpPr/>
      </dsp:nvSpPr>
      <dsp:spPr>
        <a:xfrm>
          <a:off x="807147" y="99"/>
          <a:ext cx="6961084" cy="6988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959" tIns="73959" rIns="73959" bIns="73959" numCol="1" spcCol="1270" anchor="ctr" anchorCtr="0">
          <a:noAutofit/>
        </a:bodyPr>
        <a:lstStyle/>
        <a:p>
          <a:pPr marL="0" lvl="0" indent="0" algn="l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Cheating</a:t>
          </a:r>
        </a:p>
      </dsp:txBody>
      <dsp:txXfrm>
        <a:off x="807147" y="99"/>
        <a:ext cx="6961084" cy="698829"/>
      </dsp:txXfrm>
    </dsp:sp>
    <dsp:sp modelId="{AA279961-9BBE-4DA6-BF44-B71563B6CE9B}">
      <dsp:nvSpPr>
        <dsp:cNvPr id="0" name=""/>
        <dsp:cNvSpPr/>
      </dsp:nvSpPr>
      <dsp:spPr>
        <a:xfrm>
          <a:off x="0" y="850026"/>
          <a:ext cx="8003688" cy="69882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4FDEC5-E3EE-4AFE-8A00-B2A17F91934B}">
      <dsp:nvSpPr>
        <dsp:cNvPr id="0" name=""/>
        <dsp:cNvSpPr/>
      </dsp:nvSpPr>
      <dsp:spPr>
        <a:xfrm>
          <a:off x="211395" y="1007262"/>
          <a:ext cx="384355" cy="38435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70839C-F5B8-4372-ADF3-F830C93B3E43}">
      <dsp:nvSpPr>
        <dsp:cNvPr id="0" name=""/>
        <dsp:cNvSpPr/>
      </dsp:nvSpPr>
      <dsp:spPr>
        <a:xfrm>
          <a:off x="807147" y="850026"/>
          <a:ext cx="6961084" cy="6988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959" tIns="73959" rIns="73959" bIns="73959" numCol="1" spcCol="1270" anchor="ctr" anchorCtr="0">
          <a:noAutofit/>
        </a:bodyPr>
        <a:lstStyle/>
        <a:p>
          <a:pPr marL="0" lvl="0" indent="0" algn="l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Plagiarism</a:t>
          </a:r>
          <a:r>
            <a:rPr lang="en-US" sz="1500" kern="1200" dirty="0"/>
            <a:t> </a:t>
          </a:r>
        </a:p>
      </dsp:txBody>
      <dsp:txXfrm>
        <a:off x="807147" y="850026"/>
        <a:ext cx="6961084" cy="698829"/>
      </dsp:txXfrm>
    </dsp:sp>
    <dsp:sp modelId="{1D68CBCE-F6C6-43F5-9045-5387FDB37F16}">
      <dsp:nvSpPr>
        <dsp:cNvPr id="0" name=""/>
        <dsp:cNvSpPr/>
      </dsp:nvSpPr>
      <dsp:spPr>
        <a:xfrm>
          <a:off x="0" y="1689792"/>
          <a:ext cx="8003688" cy="69882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2777B1-3B71-4E56-BBE0-2CB6A700B21D}">
      <dsp:nvSpPr>
        <dsp:cNvPr id="0" name=""/>
        <dsp:cNvSpPr/>
      </dsp:nvSpPr>
      <dsp:spPr>
        <a:xfrm>
          <a:off x="211395" y="1857190"/>
          <a:ext cx="384355" cy="38435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D3650D-D15D-49F6-A2D9-69B96F918342}">
      <dsp:nvSpPr>
        <dsp:cNvPr id="0" name=""/>
        <dsp:cNvSpPr/>
      </dsp:nvSpPr>
      <dsp:spPr>
        <a:xfrm>
          <a:off x="807147" y="1699953"/>
          <a:ext cx="6961084" cy="6988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959" tIns="73959" rIns="73959" bIns="73959" numCol="1" spcCol="1270" anchor="ctr" anchorCtr="0">
          <a:noAutofit/>
        </a:bodyPr>
        <a:lstStyle/>
        <a:p>
          <a:pPr marL="0" lvl="0" indent="0" algn="l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Sabotage</a:t>
          </a:r>
        </a:p>
      </dsp:txBody>
      <dsp:txXfrm>
        <a:off x="807147" y="1699953"/>
        <a:ext cx="6961084" cy="698829"/>
      </dsp:txXfrm>
    </dsp:sp>
    <dsp:sp modelId="{E76FD6F6-DFF7-480F-A7CF-943B70C87272}">
      <dsp:nvSpPr>
        <dsp:cNvPr id="0" name=""/>
        <dsp:cNvSpPr/>
      </dsp:nvSpPr>
      <dsp:spPr>
        <a:xfrm>
          <a:off x="0" y="2549880"/>
          <a:ext cx="8003688" cy="69882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512D21-DD6B-4487-AC1B-346D5110A0E9}">
      <dsp:nvSpPr>
        <dsp:cNvPr id="0" name=""/>
        <dsp:cNvSpPr/>
      </dsp:nvSpPr>
      <dsp:spPr>
        <a:xfrm>
          <a:off x="211395" y="2707117"/>
          <a:ext cx="384355" cy="38435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2415FE-8B2C-41AD-97D0-14BC3A2A87BD}">
      <dsp:nvSpPr>
        <dsp:cNvPr id="0" name=""/>
        <dsp:cNvSpPr/>
      </dsp:nvSpPr>
      <dsp:spPr>
        <a:xfrm>
          <a:off x="807147" y="2549880"/>
          <a:ext cx="6961084" cy="6988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959" tIns="73959" rIns="73959" bIns="73959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Unauthorized use of artificially generated content </a:t>
          </a:r>
        </a:p>
      </dsp:txBody>
      <dsp:txXfrm>
        <a:off x="807147" y="2549880"/>
        <a:ext cx="6961084" cy="69882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CBF052-2A0A-4FD8-8F4F-278AB0B35495}">
      <dsp:nvSpPr>
        <dsp:cNvPr id="0" name=""/>
        <dsp:cNvSpPr/>
      </dsp:nvSpPr>
      <dsp:spPr>
        <a:xfrm>
          <a:off x="985293" y="544191"/>
          <a:ext cx="3740068" cy="3740068"/>
        </a:xfrm>
        <a:prstGeom prst="blockArc">
          <a:avLst>
            <a:gd name="adj1" fmla="val 12600000"/>
            <a:gd name="adj2" fmla="val 16200000"/>
            <a:gd name="adj3" fmla="val 4511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867458-582B-4022-8C7E-B95C82F3D2EB}">
      <dsp:nvSpPr>
        <dsp:cNvPr id="0" name=""/>
        <dsp:cNvSpPr/>
      </dsp:nvSpPr>
      <dsp:spPr>
        <a:xfrm>
          <a:off x="985293" y="544191"/>
          <a:ext cx="3740068" cy="3740068"/>
        </a:xfrm>
        <a:prstGeom prst="blockArc">
          <a:avLst>
            <a:gd name="adj1" fmla="val 9000000"/>
            <a:gd name="adj2" fmla="val 12600000"/>
            <a:gd name="adj3" fmla="val 4511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8316BF-547D-43BD-B5E8-47951E9B2CCA}">
      <dsp:nvSpPr>
        <dsp:cNvPr id="0" name=""/>
        <dsp:cNvSpPr/>
      </dsp:nvSpPr>
      <dsp:spPr>
        <a:xfrm>
          <a:off x="985293" y="544191"/>
          <a:ext cx="3740068" cy="3740068"/>
        </a:xfrm>
        <a:prstGeom prst="blockArc">
          <a:avLst>
            <a:gd name="adj1" fmla="val 5400000"/>
            <a:gd name="adj2" fmla="val 9000000"/>
            <a:gd name="adj3" fmla="val 4511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B576CC-D244-4D77-92F2-C8FE9F597BA4}">
      <dsp:nvSpPr>
        <dsp:cNvPr id="0" name=""/>
        <dsp:cNvSpPr/>
      </dsp:nvSpPr>
      <dsp:spPr>
        <a:xfrm>
          <a:off x="985293" y="544191"/>
          <a:ext cx="3740068" cy="3740068"/>
        </a:xfrm>
        <a:prstGeom prst="blockArc">
          <a:avLst>
            <a:gd name="adj1" fmla="val 1800000"/>
            <a:gd name="adj2" fmla="val 5400000"/>
            <a:gd name="adj3" fmla="val 451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2D9A6C-6DC1-4FC7-ABA8-86404DB0A4CF}">
      <dsp:nvSpPr>
        <dsp:cNvPr id="0" name=""/>
        <dsp:cNvSpPr/>
      </dsp:nvSpPr>
      <dsp:spPr>
        <a:xfrm>
          <a:off x="985293" y="544191"/>
          <a:ext cx="3740068" cy="3740068"/>
        </a:xfrm>
        <a:prstGeom prst="blockArc">
          <a:avLst>
            <a:gd name="adj1" fmla="val 19800000"/>
            <a:gd name="adj2" fmla="val 1800000"/>
            <a:gd name="adj3" fmla="val 4511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E9091B-E24F-4691-A4F6-1FDE1E08524B}">
      <dsp:nvSpPr>
        <dsp:cNvPr id="0" name=""/>
        <dsp:cNvSpPr/>
      </dsp:nvSpPr>
      <dsp:spPr>
        <a:xfrm>
          <a:off x="985293" y="544191"/>
          <a:ext cx="3740068" cy="3740068"/>
        </a:xfrm>
        <a:prstGeom prst="blockArc">
          <a:avLst>
            <a:gd name="adj1" fmla="val 16200000"/>
            <a:gd name="adj2" fmla="val 19800000"/>
            <a:gd name="adj3" fmla="val 4511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BDA12B-E69E-4FF6-87CD-AD7A585D6788}">
      <dsp:nvSpPr>
        <dsp:cNvPr id="0" name=""/>
        <dsp:cNvSpPr/>
      </dsp:nvSpPr>
      <dsp:spPr>
        <a:xfrm>
          <a:off x="2018406" y="1577304"/>
          <a:ext cx="1673841" cy="167384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bg2"/>
              </a:solidFill>
            </a:rPr>
            <a:t>Academic Misconduct </a:t>
          </a:r>
        </a:p>
      </dsp:txBody>
      <dsp:txXfrm>
        <a:off x="2263534" y="1822432"/>
        <a:ext cx="1183585" cy="1183585"/>
      </dsp:txXfrm>
    </dsp:sp>
    <dsp:sp modelId="{BB6BE7E0-87A3-4664-A539-01306318D6AE}">
      <dsp:nvSpPr>
        <dsp:cNvPr id="0" name=""/>
        <dsp:cNvSpPr/>
      </dsp:nvSpPr>
      <dsp:spPr>
        <a:xfrm>
          <a:off x="2269483" y="527"/>
          <a:ext cx="1171688" cy="117168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2"/>
              </a:solidFill>
            </a:rPr>
            <a:t>Pressure</a:t>
          </a:r>
        </a:p>
      </dsp:txBody>
      <dsp:txXfrm>
        <a:off x="2441073" y="172117"/>
        <a:ext cx="828508" cy="828508"/>
      </dsp:txXfrm>
    </dsp:sp>
    <dsp:sp modelId="{AACFF5EE-4930-4E86-BEA2-96960A55A6C5}">
      <dsp:nvSpPr>
        <dsp:cNvPr id="0" name=""/>
        <dsp:cNvSpPr/>
      </dsp:nvSpPr>
      <dsp:spPr>
        <a:xfrm>
          <a:off x="3852450" y="914454"/>
          <a:ext cx="1171688" cy="117168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2">
                  <a:lumMod val="95000"/>
                  <a:lumOff val="5000"/>
                </a:schemeClr>
              </a:solidFill>
            </a:rPr>
            <a:t>Perception</a:t>
          </a:r>
        </a:p>
      </dsp:txBody>
      <dsp:txXfrm>
        <a:off x="4024040" y="1086044"/>
        <a:ext cx="828508" cy="828508"/>
      </dsp:txXfrm>
    </dsp:sp>
    <dsp:sp modelId="{75169137-4D26-466F-9503-F91B1B6C6F48}">
      <dsp:nvSpPr>
        <dsp:cNvPr id="0" name=""/>
        <dsp:cNvSpPr/>
      </dsp:nvSpPr>
      <dsp:spPr>
        <a:xfrm>
          <a:off x="3852450" y="2742307"/>
          <a:ext cx="1171688" cy="117168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tx2">
                  <a:lumMod val="95000"/>
                  <a:lumOff val="5000"/>
                </a:schemeClr>
              </a:solidFill>
            </a:rPr>
            <a:t>Lack of Preparation</a:t>
          </a:r>
        </a:p>
      </dsp:txBody>
      <dsp:txXfrm>
        <a:off x="4024040" y="2913897"/>
        <a:ext cx="828508" cy="828508"/>
      </dsp:txXfrm>
    </dsp:sp>
    <dsp:sp modelId="{C0F0871D-DE39-4ACE-9D1D-D4583C1BA82B}">
      <dsp:nvSpPr>
        <dsp:cNvPr id="0" name=""/>
        <dsp:cNvSpPr/>
      </dsp:nvSpPr>
      <dsp:spPr>
        <a:xfrm>
          <a:off x="2269483" y="3656234"/>
          <a:ext cx="1171688" cy="117168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2"/>
              </a:solidFill>
            </a:rPr>
            <a:t>Lack of Clarity </a:t>
          </a:r>
        </a:p>
      </dsp:txBody>
      <dsp:txXfrm>
        <a:off x="2441073" y="3827824"/>
        <a:ext cx="828508" cy="828508"/>
      </dsp:txXfrm>
    </dsp:sp>
    <dsp:sp modelId="{F188D69E-D63F-4703-AEB5-59C42E155266}">
      <dsp:nvSpPr>
        <dsp:cNvPr id="0" name=""/>
        <dsp:cNvSpPr/>
      </dsp:nvSpPr>
      <dsp:spPr>
        <a:xfrm>
          <a:off x="686515" y="2742307"/>
          <a:ext cx="1171688" cy="117168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2">
                  <a:lumMod val="95000"/>
                  <a:lumOff val="5000"/>
                </a:schemeClr>
              </a:solidFill>
            </a:rPr>
            <a:t>Courseload</a:t>
          </a:r>
        </a:p>
      </dsp:txBody>
      <dsp:txXfrm>
        <a:off x="858105" y="2913897"/>
        <a:ext cx="828508" cy="828508"/>
      </dsp:txXfrm>
    </dsp:sp>
    <dsp:sp modelId="{8794BADA-9BC5-46BC-AE65-3DDD3922BDA5}">
      <dsp:nvSpPr>
        <dsp:cNvPr id="0" name=""/>
        <dsp:cNvSpPr/>
      </dsp:nvSpPr>
      <dsp:spPr>
        <a:xfrm>
          <a:off x="540839" y="768778"/>
          <a:ext cx="1463041" cy="146304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bg2"/>
              </a:solidFill>
            </a:rPr>
            <a:t>Personal Characteristics</a:t>
          </a:r>
        </a:p>
      </dsp:txBody>
      <dsp:txXfrm>
        <a:off x="755096" y="983035"/>
        <a:ext cx="1034527" cy="103452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B61C7B-C482-40F3-B679-FD960B372386}">
      <dsp:nvSpPr>
        <dsp:cNvPr id="0" name=""/>
        <dsp:cNvSpPr/>
      </dsp:nvSpPr>
      <dsp:spPr>
        <a:xfrm>
          <a:off x="469423" y="226895"/>
          <a:ext cx="497853" cy="49785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F569FB-B96D-45D0-8F62-3F1FDC9A3E38}">
      <dsp:nvSpPr>
        <dsp:cNvPr id="0" name=""/>
        <dsp:cNvSpPr/>
      </dsp:nvSpPr>
      <dsp:spPr>
        <a:xfrm>
          <a:off x="7131" y="838218"/>
          <a:ext cx="1422437" cy="1553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Discuss incident with GTA Supervisor </a:t>
          </a:r>
          <a:br>
            <a:rPr lang="en-US" sz="1400" kern="1200" dirty="0"/>
          </a:br>
          <a:br>
            <a:rPr lang="en-US" sz="1400" kern="1200" dirty="0"/>
          </a:br>
          <a:endParaRPr lang="en-US" sz="1400" kern="1200" dirty="0"/>
        </a:p>
      </dsp:txBody>
      <dsp:txXfrm>
        <a:off x="7131" y="838218"/>
        <a:ext cx="1422437" cy="1553277"/>
      </dsp:txXfrm>
    </dsp:sp>
    <dsp:sp modelId="{AC1EFED1-EFB4-479F-B01F-9D15C874149D}">
      <dsp:nvSpPr>
        <dsp:cNvPr id="0" name=""/>
        <dsp:cNvSpPr/>
      </dsp:nvSpPr>
      <dsp:spPr>
        <a:xfrm>
          <a:off x="7131" y="2444272"/>
          <a:ext cx="1422437" cy="4214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FEA087-AC21-4E33-A8D7-DAE2E346D1B5}">
      <dsp:nvSpPr>
        <dsp:cNvPr id="0" name=""/>
        <dsp:cNvSpPr/>
      </dsp:nvSpPr>
      <dsp:spPr>
        <a:xfrm>
          <a:off x="2140788" y="226895"/>
          <a:ext cx="497853" cy="49785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1611C8-21CC-424E-B5A2-A605919B341C}">
      <dsp:nvSpPr>
        <dsp:cNvPr id="0" name=""/>
        <dsp:cNvSpPr/>
      </dsp:nvSpPr>
      <dsp:spPr>
        <a:xfrm>
          <a:off x="1678495" y="838218"/>
          <a:ext cx="1422437" cy="1553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Make an academic judgment about that work  </a:t>
          </a:r>
          <a:br>
            <a:rPr lang="en-US" sz="1400" kern="1200" dirty="0"/>
          </a:br>
          <a:br>
            <a:rPr lang="en-US" sz="1400" kern="1200" dirty="0"/>
          </a:br>
          <a:endParaRPr lang="en-US" sz="1400" kern="1200" dirty="0"/>
        </a:p>
      </dsp:txBody>
      <dsp:txXfrm>
        <a:off x="1678495" y="838218"/>
        <a:ext cx="1422437" cy="1553277"/>
      </dsp:txXfrm>
    </dsp:sp>
    <dsp:sp modelId="{47DA4F5E-3BD7-4C14-A0D8-CCE9E62A6E73}">
      <dsp:nvSpPr>
        <dsp:cNvPr id="0" name=""/>
        <dsp:cNvSpPr/>
      </dsp:nvSpPr>
      <dsp:spPr>
        <a:xfrm>
          <a:off x="1678495" y="2444272"/>
          <a:ext cx="1422437" cy="4214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ACBE73-06D4-4C78-86D0-7D82005EEABB}">
      <dsp:nvSpPr>
        <dsp:cNvPr id="0" name=""/>
        <dsp:cNvSpPr/>
      </dsp:nvSpPr>
      <dsp:spPr>
        <a:xfrm>
          <a:off x="3812152" y="226895"/>
          <a:ext cx="497853" cy="49785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8CD456-382C-45A5-9043-17D1C92E67E2}">
      <dsp:nvSpPr>
        <dsp:cNvPr id="0" name=""/>
        <dsp:cNvSpPr/>
      </dsp:nvSpPr>
      <dsp:spPr>
        <a:xfrm>
          <a:off x="3349860" y="838218"/>
          <a:ext cx="1422437" cy="1553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Follow the syllabus</a:t>
          </a:r>
          <a:br>
            <a:rPr lang="en-US" sz="1400" kern="1200" dirty="0"/>
          </a:br>
          <a:br>
            <a:rPr lang="en-US" sz="1400" kern="1200" dirty="0"/>
          </a:br>
          <a:endParaRPr lang="en-US" sz="1400" kern="1200" dirty="0"/>
        </a:p>
      </dsp:txBody>
      <dsp:txXfrm>
        <a:off x="3349860" y="838218"/>
        <a:ext cx="1422437" cy="1553277"/>
      </dsp:txXfrm>
    </dsp:sp>
    <dsp:sp modelId="{B4566C19-655F-49CE-A54A-5B394F577406}">
      <dsp:nvSpPr>
        <dsp:cNvPr id="0" name=""/>
        <dsp:cNvSpPr/>
      </dsp:nvSpPr>
      <dsp:spPr>
        <a:xfrm>
          <a:off x="3349860" y="2444272"/>
          <a:ext cx="1422437" cy="4214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7B2728-E48F-49B8-8DDB-5E09F66B334C}">
      <dsp:nvSpPr>
        <dsp:cNvPr id="0" name=""/>
        <dsp:cNvSpPr/>
      </dsp:nvSpPr>
      <dsp:spPr>
        <a:xfrm>
          <a:off x="5483516" y="226895"/>
          <a:ext cx="497853" cy="49785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178AB4-EDD5-474B-9A43-B6E101DFF987}">
      <dsp:nvSpPr>
        <dsp:cNvPr id="0" name=""/>
        <dsp:cNvSpPr/>
      </dsp:nvSpPr>
      <dsp:spPr>
        <a:xfrm>
          <a:off x="5021224" y="838218"/>
          <a:ext cx="1422437" cy="1553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Talk with the student about the incident</a:t>
          </a:r>
          <a:br>
            <a:rPr lang="en-US" sz="1400" kern="1200" dirty="0"/>
          </a:br>
          <a:br>
            <a:rPr lang="en-US" sz="1400" kern="1200" dirty="0"/>
          </a:br>
          <a:endParaRPr lang="en-US" sz="1400" kern="1200" dirty="0"/>
        </a:p>
      </dsp:txBody>
      <dsp:txXfrm>
        <a:off x="5021224" y="838218"/>
        <a:ext cx="1422437" cy="1553277"/>
      </dsp:txXfrm>
    </dsp:sp>
    <dsp:sp modelId="{23376EFD-08C7-4521-A0C7-FC18BC2DDE7B}">
      <dsp:nvSpPr>
        <dsp:cNvPr id="0" name=""/>
        <dsp:cNvSpPr/>
      </dsp:nvSpPr>
      <dsp:spPr>
        <a:xfrm>
          <a:off x="5021224" y="2444272"/>
          <a:ext cx="1422437" cy="4214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E62D68-0746-4A1F-B584-022090056B8D}">
      <dsp:nvSpPr>
        <dsp:cNvPr id="0" name=""/>
        <dsp:cNvSpPr/>
      </dsp:nvSpPr>
      <dsp:spPr>
        <a:xfrm>
          <a:off x="7154880" y="226895"/>
          <a:ext cx="497853" cy="49785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F9525D-2F04-4F89-B938-1929FBD447D0}">
      <dsp:nvSpPr>
        <dsp:cNvPr id="0" name=""/>
        <dsp:cNvSpPr/>
      </dsp:nvSpPr>
      <dsp:spPr>
        <a:xfrm>
          <a:off x="6692588" y="838218"/>
          <a:ext cx="1422437" cy="1553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Submit a report to the Dean of Students Office</a:t>
          </a:r>
        </a:p>
      </dsp:txBody>
      <dsp:txXfrm>
        <a:off x="6692588" y="838218"/>
        <a:ext cx="1422437" cy="1553277"/>
      </dsp:txXfrm>
    </dsp:sp>
    <dsp:sp modelId="{F706948C-97AA-4439-A4ED-EA219BE85554}">
      <dsp:nvSpPr>
        <dsp:cNvPr id="0" name=""/>
        <dsp:cNvSpPr/>
      </dsp:nvSpPr>
      <dsp:spPr>
        <a:xfrm>
          <a:off x="6692588" y="2444272"/>
          <a:ext cx="1422437" cy="4214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Aligned with CRRs </a:t>
          </a:r>
          <a:br>
            <a:rPr lang="en-US" sz="1100" kern="1200" dirty="0"/>
          </a:br>
          <a:endParaRPr lang="en-US" sz="1100" kern="1200" dirty="0"/>
        </a:p>
      </dsp:txBody>
      <dsp:txXfrm>
        <a:off x="6692588" y="2444272"/>
        <a:ext cx="1422437" cy="42145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D8C7B0-F2A5-4FBE-B512-FCA677B0A343}">
      <dsp:nvSpPr>
        <dsp:cNvPr id="0" name=""/>
        <dsp:cNvSpPr/>
      </dsp:nvSpPr>
      <dsp:spPr>
        <a:xfrm>
          <a:off x="-483169" y="18248"/>
          <a:ext cx="8481864" cy="71844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FED37B-E685-45F1-AD4F-4C5AD971A62E}">
      <dsp:nvSpPr>
        <dsp:cNvPr id="0" name=""/>
        <dsp:cNvSpPr/>
      </dsp:nvSpPr>
      <dsp:spPr>
        <a:xfrm>
          <a:off x="-265838" y="168081"/>
          <a:ext cx="395147" cy="39514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6E45BC-A8D1-4736-AAF3-8594BDCCBB8A}">
      <dsp:nvSpPr>
        <dsp:cNvPr id="0" name=""/>
        <dsp:cNvSpPr/>
      </dsp:nvSpPr>
      <dsp:spPr>
        <a:xfrm>
          <a:off x="346639" y="6430"/>
          <a:ext cx="7650431" cy="718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36" tIns="76036" rIns="76036" bIns="76036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University Response is separate from instructor response</a:t>
          </a:r>
        </a:p>
      </dsp:txBody>
      <dsp:txXfrm>
        <a:off x="346639" y="6430"/>
        <a:ext cx="7650431" cy="718449"/>
      </dsp:txXfrm>
    </dsp:sp>
    <dsp:sp modelId="{37522368-0400-4025-8FE7-FD91CBB6D863}">
      <dsp:nvSpPr>
        <dsp:cNvPr id="0" name=""/>
        <dsp:cNvSpPr/>
      </dsp:nvSpPr>
      <dsp:spPr>
        <a:xfrm>
          <a:off x="-483169" y="904492"/>
          <a:ext cx="8481864" cy="71844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5E5E25-FF64-449D-BD42-8825989F2441}">
      <dsp:nvSpPr>
        <dsp:cNvPr id="0" name=""/>
        <dsp:cNvSpPr/>
      </dsp:nvSpPr>
      <dsp:spPr>
        <a:xfrm>
          <a:off x="-265838" y="1066143"/>
          <a:ext cx="395147" cy="39514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A71125-649C-4695-B288-FA65AB937B45}">
      <dsp:nvSpPr>
        <dsp:cNvPr id="0" name=""/>
        <dsp:cNvSpPr/>
      </dsp:nvSpPr>
      <dsp:spPr>
        <a:xfrm>
          <a:off x="346639" y="904492"/>
          <a:ext cx="7650431" cy="718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36" tIns="76036" rIns="76036" bIns="76036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Instructor receives e-verification of case submission</a:t>
          </a:r>
        </a:p>
      </dsp:txBody>
      <dsp:txXfrm>
        <a:off x="346639" y="904492"/>
        <a:ext cx="7650431" cy="718449"/>
      </dsp:txXfrm>
    </dsp:sp>
    <dsp:sp modelId="{89F94F36-629B-4DB1-96E6-CE42D80EAA82}">
      <dsp:nvSpPr>
        <dsp:cNvPr id="0" name=""/>
        <dsp:cNvSpPr/>
      </dsp:nvSpPr>
      <dsp:spPr>
        <a:xfrm>
          <a:off x="-483169" y="1802554"/>
          <a:ext cx="8481864" cy="71844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A424AD-11D0-45A6-BA2C-8A1C03FE2157}">
      <dsp:nvSpPr>
        <dsp:cNvPr id="0" name=""/>
        <dsp:cNvSpPr/>
      </dsp:nvSpPr>
      <dsp:spPr>
        <a:xfrm>
          <a:off x="-265838" y="1964205"/>
          <a:ext cx="395147" cy="39514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BBCAD9-4EB3-4ABA-AFB0-4F169B649CA8}">
      <dsp:nvSpPr>
        <dsp:cNvPr id="0" name=""/>
        <dsp:cNvSpPr/>
      </dsp:nvSpPr>
      <dsp:spPr>
        <a:xfrm>
          <a:off x="346639" y="1942257"/>
          <a:ext cx="7650431" cy="718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36" tIns="76036" rIns="76036" bIns="76036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Investigation and Disposition (Informal or Formal)</a:t>
          </a:r>
          <a:br>
            <a:rPr lang="en-US" sz="1500" kern="1200" dirty="0"/>
          </a:br>
          <a:endParaRPr lang="en-US" sz="1500" kern="1200" dirty="0"/>
        </a:p>
      </dsp:txBody>
      <dsp:txXfrm>
        <a:off x="346639" y="1942257"/>
        <a:ext cx="7650431" cy="718449"/>
      </dsp:txXfrm>
    </dsp:sp>
    <dsp:sp modelId="{B70E7AF0-9DA7-4228-8639-C93069F7BD66}">
      <dsp:nvSpPr>
        <dsp:cNvPr id="0" name=""/>
        <dsp:cNvSpPr/>
      </dsp:nvSpPr>
      <dsp:spPr>
        <a:xfrm>
          <a:off x="-483169" y="2700616"/>
          <a:ext cx="8481864" cy="71844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B207F7-23B3-4720-BEDC-3DD1E09CF731}">
      <dsp:nvSpPr>
        <dsp:cNvPr id="0" name=""/>
        <dsp:cNvSpPr/>
      </dsp:nvSpPr>
      <dsp:spPr>
        <a:xfrm>
          <a:off x="-265838" y="2862268"/>
          <a:ext cx="395147" cy="39514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C9D4DD-C36C-4A30-B08B-0CA60E2EC4D4}">
      <dsp:nvSpPr>
        <dsp:cNvPr id="0" name=""/>
        <dsp:cNvSpPr/>
      </dsp:nvSpPr>
      <dsp:spPr>
        <a:xfrm>
          <a:off x="346639" y="2700616"/>
          <a:ext cx="3816838" cy="718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36" tIns="76036" rIns="76036" bIns="76036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Sanctions may include:</a:t>
          </a:r>
        </a:p>
      </dsp:txBody>
      <dsp:txXfrm>
        <a:off x="346639" y="2700616"/>
        <a:ext cx="3816838" cy="718449"/>
      </dsp:txXfrm>
    </dsp:sp>
    <dsp:sp modelId="{654E02E5-4BF2-432C-8795-F878352E5862}">
      <dsp:nvSpPr>
        <dsp:cNvPr id="0" name=""/>
        <dsp:cNvSpPr/>
      </dsp:nvSpPr>
      <dsp:spPr>
        <a:xfrm>
          <a:off x="2496152" y="2700624"/>
          <a:ext cx="5769518" cy="718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36" tIns="76036" rIns="76036" bIns="76036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Warning, Lose of privileges. Remedial/Corrective Course or Workshop. Probation. Suspension, Dismissal, Expulsion  </a:t>
          </a:r>
        </a:p>
      </dsp:txBody>
      <dsp:txXfrm>
        <a:off x="2496152" y="2700624"/>
        <a:ext cx="5769518" cy="71844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81770D-2AF0-4E88-9733-E1901D2A2C9C}">
      <dsp:nvSpPr>
        <dsp:cNvPr id="0" name=""/>
        <dsp:cNvSpPr/>
      </dsp:nvSpPr>
      <dsp:spPr>
        <a:xfrm>
          <a:off x="7539" y="755622"/>
          <a:ext cx="1126790" cy="157750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849" tIns="330200" rIns="87849" bIns="3302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dirty="0"/>
            <a:t>Infuse  integrity into  curriculum</a:t>
          </a:r>
          <a:endParaRPr lang="en-US" sz="1100" kern="1200" dirty="0"/>
        </a:p>
      </dsp:txBody>
      <dsp:txXfrm>
        <a:off x="7539" y="1355075"/>
        <a:ext cx="1126790" cy="946504"/>
      </dsp:txXfrm>
    </dsp:sp>
    <dsp:sp modelId="{0BD379FC-0CDE-4E46-BC4E-12C4A400243A}">
      <dsp:nvSpPr>
        <dsp:cNvPr id="0" name=""/>
        <dsp:cNvSpPr/>
      </dsp:nvSpPr>
      <dsp:spPr>
        <a:xfrm>
          <a:off x="334309" y="913373"/>
          <a:ext cx="473252" cy="4732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97" tIns="12700" rIns="36897" bIns="127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1</a:t>
          </a:r>
        </a:p>
      </dsp:txBody>
      <dsp:txXfrm>
        <a:off x="403615" y="982679"/>
        <a:ext cx="334640" cy="334640"/>
      </dsp:txXfrm>
    </dsp:sp>
    <dsp:sp modelId="{3365A1EA-B95A-41D2-80E4-E62002589199}">
      <dsp:nvSpPr>
        <dsp:cNvPr id="0" name=""/>
        <dsp:cNvSpPr/>
      </dsp:nvSpPr>
      <dsp:spPr>
        <a:xfrm>
          <a:off x="7539" y="2333057"/>
          <a:ext cx="1126790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CF703D-07D2-4A2A-BDF3-D561E23C5345}">
      <dsp:nvSpPr>
        <dsp:cNvPr id="0" name=""/>
        <dsp:cNvSpPr/>
      </dsp:nvSpPr>
      <dsp:spPr>
        <a:xfrm>
          <a:off x="1247009" y="755622"/>
          <a:ext cx="1126790" cy="157750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849" tIns="330200" rIns="87849" bIns="3302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dirty="0"/>
            <a:t>Discuss academic integrity often </a:t>
          </a:r>
          <a:endParaRPr lang="en-US" sz="1100" kern="1200" dirty="0"/>
        </a:p>
      </dsp:txBody>
      <dsp:txXfrm>
        <a:off x="1247009" y="1355075"/>
        <a:ext cx="1126790" cy="946504"/>
      </dsp:txXfrm>
    </dsp:sp>
    <dsp:sp modelId="{93268AD6-A782-40FC-B94F-841B11402226}">
      <dsp:nvSpPr>
        <dsp:cNvPr id="0" name=""/>
        <dsp:cNvSpPr/>
      </dsp:nvSpPr>
      <dsp:spPr>
        <a:xfrm>
          <a:off x="1573778" y="913373"/>
          <a:ext cx="473252" cy="4732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97" tIns="12700" rIns="36897" bIns="127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</a:t>
          </a:r>
        </a:p>
      </dsp:txBody>
      <dsp:txXfrm>
        <a:off x="1643084" y="982679"/>
        <a:ext cx="334640" cy="334640"/>
      </dsp:txXfrm>
    </dsp:sp>
    <dsp:sp modelId="{2681CFFA-33F1-4480-821F-4764F9F0171E}">
      <dsp:nvSpPr>
        <dsp:cNvPr id="0" name=""/>
        <dsp:cNvSpPr/>
      </dsp:nvSpPr>
      <dsp:spPr>
        <a:xfrm>
          <a:off x="1247009" y="2333057"/>
          <a:ext cx="1126790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A3AA9F-D1C0-487B-86C2-14128488F78E}">
      <dsp:nvSpPr>
        <dsp:cNvPr id="0" name=""/>
        <dsp:cNvSpPr/>
      </dsp:nvSpPr>
      <dsp:spPr>
        <a:xfrm>
          <a:off x="2486479" y="755622"/>
          <a:ext cx="1126790" cy="157750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849" tIns="330200" rIns="87849" bIns="3302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dirty="0"/>
            <a:t>Include a syllabus statement</a:t>
          </a:r>
          <a:endParaRPr lang="en-US" sz="1100" kern="1200" dirty="0"/>
        </a:p>
      </dsp:txBody>
      <dsp:txXfrm>
        <a:off x="2486479" y="1355075"/>
        <a:ext cx="1126790" cy="946504"/>
      </dsp:txXfrm>
    </dsp:sp>
    <dsp:sp modelId="{2349F5E7-3CA7-44E9-95D3-E9861793A8FF}">
      <dsp:nvSpPr>
        <dsp:cNvPr id="0" name=""/>
        <dsp:cNvSpPr/>
      </dsp:nvSpPr>
      <dsp:spPr>
        <a:xfrm>
          <a:off x="2813248" y="913373"/>
          <a:ext cx="473252" cy="4732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97" tIns="12700" rIns="36897" bIns="127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3</a:t>
          </a:r>
        </a:p>
      </dsp:txBody>
      <dsp:txXfrm>
        <a:off x="2882554" y="982679"/>
        <a:ext cx="334640" cy="334640"/>
      </dsp:txXfrm>
    </dsp:sp>
    <dsp:sp modelId="{1B2B36AE-9036-404B-8380-A6B1F3E0B268}">
      <dsp:nvSpPr>
        <dsp:cNvPr id="0" name=""/>
        <dsp:cNvSpPr/>
      </dsp:nvSpPr>
      <dsp:spPr>
        <a:xfrm>
          <a:off x="2486479" y="2333057"/>
          <a:ext cx="1126790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C4249B-A8BA-41FA-A72C-28BA5E65E6F9}">
      <dsp:nvSpPr>
        <dsp:cNvPr id="0" name=""/>
        <dsp:cNvSpPr/>
      </dsp:nvSpPr>
      <dsp:spPr>
        <a:xfrm>
          <a:off x="3725948" y="755622"/>
          <a:ext cx="1126790" cy="157750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849" tIns="330200" rIns="87849" bIns="3302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dirty="0"/>
            <a:t>Discuss possible consequences. </a:t>
          </a:r>
          <a:endParaRPr lang="en-US" sz="1100" kern="1200" dirty="0"/>
        </a:p>
      </dsp:txBody>
      <dsp:txXfrm>
        <a:off x="3725948" y="1355075"/>
        <a:ext cx="1126790" cy="946504"/>
      </dsp:txXfrm>
    </dsp:sp>
    <dsp:sp modelId="{31930E1F-0451-474B-AB21-34ABA2D6BA90}">
      <dsp:nvSpPr>
        <dsp:cNvPr id="0" name=""/>
        <dsp:cNvSpPr/>
      </dsp:nvSpPr>
      <dsp:spPr>
        <a:xfrm>
          <a:off x="4052717" y="913373"/>
          <a:ext cx="473252" cy="4732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97" tIns="12700" rIns="36897" bIns="127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4</a:t>
          </a:r>
        </a:p>
      </dsp:txBody>
      <dsp:txXfrm>
        <a:off x="4122023" y="982679"/>
        <a:ext cx="334640" cy="334640"/>
      </dsp:txXfrm>
    </dsp:sp>
    <dsp:sp modelId="{6C2C288E-129F-43E0-A626-892C4B3A5273}">
      <dsp:nvSpPr>
        <dsp:cNvPr id="0" name=""/>
        <dsp:cNvSpPr/>
      </dsp:nvSpPr>
      <dsp:spPr>
        <a:xfrm>
          <a:off x="3725948" y="2333057"/>
          <a:ext cx="1126790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29915F-A6AF-4963-A8ED-EEB0598914B8}">
      <dsp:nvSpPr>
        <dsp:cNvPr id="0" name=""/>
        <dsp:cNvSpPr/>
      </dsp:nvSpPr>
      <dsp:spPr>
        <a:xfrm>
          <a:off x="4965418" y="755622"/>
          <a:ext cx="1126790" cy="157750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849" tIns="330200" rIns="87849" bIns="3302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dirty="0"/>
            <a:t>Utilize Turnitin</a:t>
          </a:r>
          <a:endParaRPr lang="en-US" sz="1100" kern="1200" dirty="0"/>
        </a:p>
      </dsp:txBody>
      <dsp:txXfrm>
        <a:off x="4965418" y="1355075"/>
        <a:ext cx="1126790" cy="946504"/>
      </dsp:txXfrm>
    </dsp:sp>
    <dsp:sp modelId="{74E6F19C-2049-439C-BFAC-2D80125BBAEC}">
      <dsp:nvSpPr>
        <dsp:cNvPr id="0" name=""/>
        <dsp:cNvSpPr/>
      </dsp:nvSpPr>
      <dsp:spPr>
        <a:xfrm>
          <a:off x="5292187" y="913373"/>
          <a:ext cx="473252" cy="4732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97" tIns="12700" rIns="36897" bIns="127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5</a:t>
          </a:r>
        </a:p>
      </dsp:txBody>
      <dsp:txXfrm>
        <a:off x="5361493" y="982679"/>
        <a:ext cx="334640" cy="334640"/>
      </dsp:txXfrm>
    </dsp:sp>
    <dsp:sp modelId="{8B6E50C9-249F-4C3D-9D07-12B898028D00}">
      <dsp:nvSpPr>
        <dsp:cNvPr id="0" name=""/>
        <dsp:cNvSpPr/>
      </dsp:nvSpPr>
      <dsp:spPr>
        <a:xfrm>
          <a:off x="4965418" y="2333057"/>
          <a:ext cx="1126790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4F0FA2-3A8A-4182-B69F-35E9D374F769}">
      <dsp:nvSpPr>
        <dsp:cNvPr id="0" name=""/>
        <dsp:cNvSpPr/>
      </dsp:nvSpPr>
      <dsp:spPr>
        <a:xfrm>
          <a:off x="6204887" y="755622"/>
          <a:ext cx="1126790" cy="157750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849" tIns="330200" rIns="87849" bIns="3302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dirty="0"/>
            <a:t>Report suspected violations. </a:t>
          </a:r>
          <a:endParaRPr lang="en-US" sz="1100" kern="1200" dirty="0"/>
        </a:p>
      </dsp:txBody>
      <dsp:txXfrm>
        <a:off x="6204887" y="1355075"/>
        <a:ext cx="1126790" cy="946504"/>
      </dsp:txXfrm>
    </dsp:sp>
    <dsp:sp modelId="{DBA51F82-265B-48B8-98A3-08E8F6A144CA}">
      <dsp:nvSpPr>
        <dsp:cNvPr id="0" name=""/>
        <dsp:cNvSpPr/>
      </dsp:nvSpPr>
      <dsp:spPr>
        <a:xfrm>
          <a:off x="6531657" y="913373"/>
          <a:ext cx="473252" cy="4732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97" tIns="12700" rIns="36897" bIns="127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6</a:t>
          </a:r>
        </a:p>
      </dsp:txBody>
      <dsp:txXfrm>
        <a:off x="6600963" y="982679"/>
        <a:ext cx="334640" cy="334640"/>
      </dsp:txXfrm>
    </dsp:sp>
    <dsp:sp modelId="{1032D886-38EE-45D6-8FEF-66906A9A3403}">
      <dsp:nvSpPr>
        <dsp:cNvPr id="0" name=""/>
        <dsp:cNvSpPr/>
      </dsp:nvSpPr>
      <dsp:spPr>
        <a:xfrm>
          <a:off x="6204887" y="2333057"/>
          <a:ext cx="1126790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988684-066B-4434-9354-5DF0BC8293C1}">
      <dsp:nvSpPr>
        <dsp:cNvPr id="0" name=""/>
        <dsp:cNvSpPr/>
      </dsp:nvSpPr>
      <dsp:spPr>
        <a:xfrm>
          <a:off x="7444357" y="755622"/>
          <a:ext cx="1126790" cy="157750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849" tIns="330200" rIns="87849" bIns="3302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dirty="0"/>
            <a:t>Model integrity, be consistent.</a:t>
          </a:r>
          <a:endParaRPr lang="en-US" sz="1100" kern="1200" dirty="0"/>
        </a:p>
      </dsp:txBody>
      <dsp:txXfrm>
        <a:off x="7444357" y="1355075"/>
        <a:ext cx="1126790" cy="946504"/>
      </dsp:txXfrm>
    </dsp:sp>
    <dsp:sp modelId="{5B237CCA-CCDA-4D9C-A972-D806FB75A929}">
      <dsp:nvSpPr>
        <dsp:cNvPr id="0" name=""/>
        <dsp:cNvSpPr/>
      </dsp:nvSpPr>
      <dsp:spPr>
        <a:xfrm>
          <a:off x="7771126" y="913373"/>
          <a:ext cx="473252" cy="4732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97" tIns="12700" rIns="36897" bIns="127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7</a:t>
          </a:r>
        </a:p>
      </dsp:txBody>
      <dsp:txXfrm>
        <a:off x="7840432" y="982679"/>
        <a:ext cx="334640" cy="334640"/>
      </dsp:txXfrm>
    </dsp:sp>
    <dsp:sp modelId="{E34E9D61-148A-4964-8455-1422C30CA72B}">
      <dsp:nvSpPr>
        <dsp:cNvPr id="0" name=""/>
        <dsp:cNvSpPr/>
      </dsp:nvSpPr>
      <dsp:spPr>
        <a:xfrm>
          <a:off x="7444357" y="2333057"/>
          <a:ext cx="1126790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1B5D804-CED6-0949-BE6C-8D364F597F0B}" type="datetimeFigureOut">
              <a:rPr lang="en-US" smtClean="0"/>
              <a:t>1/13/2025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D42CB18-3CDA-9641-86CF-E84D6A9849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798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2CB18-3CDA-9641-86CF-E84D6A9849B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13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0E41B-8B43-464F-A375-7686B95EB77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880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en-US" sz="800" dirty="0"/>
              <a:t>Maintain Course and Curricular Integrity</a:t>
            </a:r>
          </a:p>
          <a:p>
            <a:pPr marL="342900" indent="-342900">
              <a:buAutoNum type="arabicPeriod"/>
            </a:pPr>
            <a:r>
              <a:rPr lang="en-US" sz="800" dirty="0"/>
              <a:t>Increase Student and Faculty Accountability</a:t>
            </a:r>
          </a:p>
          <a:p>
            <a:pPr marL="342900" indent="-342900">
              <a:buAutoNum type="arabicPeriod"/>
            </a:pPr>
            <a:r>
              <a:rPr lang="en-US" sz="800" dirty="0"/>
              <a:t>Initiate Corrective Action for Repeat Offenders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0E41B-8B43-464F-A375-7686B95EB77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1239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71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Arial"/>
                <a:cs typeface="Arial"/>
              </a:rPr>
              <a:t>Consult department chair if necessary </a:t>
            </a:r>
          </a:p>
          <a:p>
            <a:pPr marL="0" marR="0" lvl="0" indent="0" algn="l" defTabSz="571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dirty="0">
              <a:latin typeface="Arial"/>
              <a:cs typeface="Arial"/>
            </a:endParaRPr>
          </a:p>
          <a:p>
            <a:pPr marL="0" marR="0" lvl="0" indent="0" algn="l" defTabSz="571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Arial"/>
                <a:cs typeface="Arial"/>
              </a:rPr>
              <a:t>Align with syllabus - cheating, plagiarism, and/or unauthorized use of artificially generated content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0E41B-8B43-464F-A375-7686B95EB77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8516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0E41B-8B43-464F-A375-7686B95EB77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5613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0E41B-8B43-464F-A375-7686B95EB771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8096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71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/>
              <a:t>E.G. - creating outlines not reports.</a:t>
            </a:r>
          </a:p>
          <a:p>
            <a:pPr marL="0" marR="0" lvl="0" indent="0" algn="l" defTabSz="571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/>
              <a:t>Within the context of the course and its limitations.</a:t>
            </a:r>
          </a:p>
          <a:p>
            <a:br>
              <a:rPr lang="en-US" sz="800" dirty="0"/>
            </a:br>
            <a:r>
              <a:rPr lang="en-US" sz="800" dirty="0"/>
              <a:t>Detection tools may not automatically lead to academic dishonesty.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0E41B-8B43-464F-A375-7686B95EB771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2882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71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/>
              <a:t>E.G. - creating outlines not reports.</a:t>
            </a:r>
          </a:p>
          <a:p>
            <a:pPr marL="0" marR="0" lvl="0" indent="0" algn="l" defTabSz="571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/>
              <a:t>Within the context of the course and its limitations.</a:t>
            </a:r>
          </a:p>
          <a:p>
            <a:br>
              <a:rPr lang="en-US" sz="800" dirty="0"/>
            </a:br>
            <a:r>
              <a:rPr lang="en-US" sz="800" dirty="0"/>
              <a:t>Detection tools may not automatically lead to academic dishonesty.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0E41B-8B43-464F-A375-7686B95EB77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0778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36867" name="Slide Number Placeholder 3"/>
          <p:cNvSpPr txBox="1">
            <a:spLocks noGrp="1"/>
          </p:cNvSpPr>
          <p:nvPr/>
        </p:nvSpPr>
        <p:spPr bwMode="auto">
          <a:xfrm>
            <a:off x="3883827" y="8684926"/>
            <a:ext cx="2972590" cy="4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 anchor="b"/>
          <a:lstStyle/>
          <a:p>
            <a:pPr marL="0" marR="0" lvl="0" indent="0" algn="r" defTabSz="9138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E951E6-2B21-4346-9A72-BF96E83E44C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38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0335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2CB18-3CDA-9641-86CF-E84D6A9849B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341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promote community standards, health, welfare, and safety, and student development through educational programs and processes designed to resolve conflict and violations of institutional policies </a:t>
            </a:r>
          </a:p>
          <a:p>
            <a:endParaRPr lang="en-US" dirty="0"/>
          </a:p>
          <a:p>
            <a:r>
              <a:rPr lang="en-US" dirty="0"/>
              <a:t>Our office balances the complex, interconnected goals of remaining </a:t>
            </a:r>
            <a:r>
              <a:rPr lang="en-US" b="1" dirty="0"/>
              <a:t>community-focused, learning-centered, and procedurally sound</a:t>
            </a:r>
            <a:r>
              <a:rPr lang="en-US" dirty="0"/>
              <a:t> (Gehring, 2001; Pavela &amp; Pavela, 2012). </a:t>
            </a:r>
          </a:p>
          <a:p>
            <a:endParaRPr lang="en-US" b="0" i="0" u="none" strike="noStrike" dirty="0">
              <a:solidFill>
                <a:srgbClr val="003B49"/>
              </a:solidFill>
              <a:effectLst/>
              <a:latin typeface="Orgon Slab Thin" panose="02000503030000020004" pitchFamily="50" charset="0"/>
            </a:endParaRPr>
          </a:p>
          <a:p>
            <a:r>
              <a:rPr lang="en-US" b="0" i="0" u="none" strike="noStrike" dirty="0">
                <a:solidFill>
                  <a:srgbClr val="003B49"/>
                </a:solidFill>
                <a:effectLst/>
                <a:latin typeface="Orgon Slab Thin" panose="02000503030000020004" pitchFamily="50" charset="0"/>
              </a:rPr>
              <a:t>We are here to help students navigate their S&amp;T experience by providing a safe and healthy campus environment of integrity.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2CB18-3CDA-9641-86CF-E84D6A9849B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647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an institution is infused with integrity, we create a stronger civic culture as a whole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0E41B-8B43-464F-A375-7686B95EB77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506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CRRs state that those made aware of violations </a:t>
            </a:r>
            <a:r>
              <a:rPr lang="en-US" b="1" dirty="0"/>
              <a:t>shall </a:t>
            </a:r>
            <a:r>
              <a:rPr lang="en-US" dirty="0"/>
              <a:t>refer them.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2CB18-3CDA-9641-86CF-E84D6A9849B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99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0E41B-8B43-464F-A375-7686B95EB77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246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2CB18-3CDA-9641-86CF-E84D6A9849B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0023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2CB18-3CDA-9641-86CF-E84D6A9849B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03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The goals of teaching, learning, research, and service can only be accomplished in ethical environments.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0" i="0" dirty="0">
              <a:solidFill>
                <a:srgbClr val="555555"/>
              </a:solidFill>
              <a:effectLst/>
              <a:latin typeface="libre franklin" panose="00000500000000000000" pitchFamily="50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0" i="0" dirty="0">
                <a:solidFill>
                  <a:srgbClr val="555555"/>
                </a:solidFill>
                <a:effectLst/>
                <a:latin typeface="libre franklin" panose="00000500000000000000" pitchFamily="50" charset="0"/>
              </a:rPr>
              <a:t>S&amp;T’s mission to integrate </a:t>
            </a:r>
            <a:r>
              <a:rPr lang="en-US" b="1" i="0" dirty="0">
                <a:solidFill>
                  <a:srgbClr val="555555"/>
                </a:solidFill>
                <a:effectLst/>
                <a:latin typeface="libre franklin" panose="00000500000000000000" pitchFamily="50" charset="0"/>
              </a:rPr>
              <a:t>education, research and application </a:t>
            </a:r>
            <a:r>
              <a:rPr lang="en-US" b="0" i="0" dirty="0">
                <a:solidFill>
                  <a:srgbClr val="555555"/>
                </a:solidFill>
                <a:effectLst/>
                <a:latin typeface="libre franklin" panose="00000500000000000000" pitchFamily="50" charset="0"/>
              </a:rPr>
              <a:t>to create and convey knowledge to solve the world’s great challenges can’t be fulfilled without a </a:t>
            </a:r>
            <a:r>
              <a:rPr lang="en-US" b="1" i="0" dirty="0">
                <a:solidFill>
                  <a:srgbClr val="555555"/>
                </a:solidFill>
                <a:effectLst/>
                <a:latin typeface="libre franklin" panose="00000500000000000000" pitchFamily="50" charset="0"/>
              </a:rPr>
              <a:t>commitment to these six fundamental values</a:t>
            </a:r>
            <a:r>
              <a:rPr lang="en-US" dirty="0"/>
              <a:t>: honesty, trust, fairness, respect, responsibility, and courage.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By embracing these fundamental values, collectively we </a:t>
            </a:r>
            <a:r>
              <a:rPr lang="en-US" b="1" dirty="0"/>
              <a:t>create effective scholarly communities </a:t>
            </a:r>
            <a:r>
              <a:rPr lang="en-US" dirty="0"/>
              <a:t>where integrity is a foundation.  Without them, our work loses value and credibility.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So how do we do that?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Faculty demonstrate </a:t>
            </a:r>
            <a:r>
              <a:rPr lang="en-US" b="1" dirty="0"/>
              <a:t>honesty</a:t>
            </a:r>
            <a:r>
              <a:rPr lang="en-US" dirty="0"/>
              <a:t> at the organizational level to set the tone for the overall academic endeavor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Faculty promote </a:t>
            </a:r>
            <a:r>
              <a:rPr lang="en-US" b="1" dirty="0"/>
              <a:t>trust </a:t>
            </a:r>
            <a:r>
              <a:rPr lang="en-US" dirty="0"/>
              <a:t>by setting clear guidelines for assignments and for evaluating student work in an equitable manner.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demonstrate </a:t>
            </a:r>
            <a:r>
              <a:rPr lang="en-US" b="1" dirty="0"/>
              <a:t>fairness</a:t>
            </a:r>
            <a:r>
              <a:rPr lang="en-US" dirty="0"/>
              <a:t> through impartial treatment and consistent response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Faculty show </a:t>
            </a:r>
            <a:r>
              <a:rPr lang="en-US" b="1" dirty="0"/>
              <a:t>respect</a:t>
            </a:r>
            <a:r>
              <a:rPr lang="en-US" dirty="0"/>
              <a:t> by recognizing students as individuals, helping them develop, and providing honest feedback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Responsible faculty </a:t>
            </a:r>
            <a:r>
              <a:rPr lang="en-US" dirty="0"/>
              <a:t>not only create and enforce classroom and institutional policy, but they also clearly communicate expectations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Courage</a:t>
            </a:r>
            <a:r>
              <a:rPr lang="en-US" dirty="0"/>
              <a:t> manifests itself as the willingness to hold ourselves and others accountable for maintaining a culture of integrity and upholding these values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marR="0" lvl="0" indent="0" algn="l" defTabSz="571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These fundamental values </a:t>
            </a:r>
            <a:r>
              <a:rPr lang="en-US" b="1" dirty="0"/>
              <a:t>serve to inform and improve ethical decision-making </a:t>
            </a:r>
            <a:r>
              <a:rPr lang="en-US" dirty="0"/>
              <a:t>capacities and behavior, they enable us to translate ideals into action where our community will </a:t>
            </a:r>
            <a:r>
              <a:rPr lang="en-US" b="1" dirty="0"/>
              <a:t>flourish from living </a:t>
            </a:r>
            <a:r>
              <a:rPr lang="en-US" dirty="0"/>
              <a:t>these fundamental values.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0E41B-8B43-464F-A375-7686B95EB77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084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2CB18-3CDA-9641-86CF-E84D6A9849B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278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0864" y="4875379"/>
            <a:ext cx="2057401" cy="118104"/>
          </a:xfrm>
        </p:spPr>
        <p:txBody>
          <a:bodyPr lIns="0" tIns="0" rIns="0" bIns="0" anchor="t" anchorCtr="0"/>
          <a:lstStyle>
            <a:lvl1pPr>
              <a:defRPr>
                <a:solidFill>
                  <a:schemeClr val="tx2"/>
                </a:solidFill>
                <a:latin typeface="Tisa Offc Serif Pro" panose="02010504030101020102" pitchFamily="2" charset="0"/>
              </a:defRPr>
            </a:lvl1pPr>
          </a:lstStyle>
          <a:p>
            <a:fld id="{1CF77CCB-A837-3E49-BD58-C1431ED74F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F3D18-678E-A693-7563-851F943B3A04}"/>
              </a:ext>
            </a:extLst>
          </p:cNvPr>
          <p:cNvSpPr>
            <a:spLocks noGrp="1" noChangeAspect="1"/>
          </p:cNvSpPr>
          <p:nvPr>
            <p:ph type="ftr" sz="quarter" idx="3"/>
          </p:nvPr>
        </p:nvSpPr>
        <p:spPr>
          <a:xfrm>
            <a:off x="390261" y="1213189"/>
            <a:ext cx="8119872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401" b="0">
                <a:solidFill>
                  <a:schemeClr val="tx2"/>
                </a:solidFill>
                <a:latin typeface="Tisa Offc Serif Pro" panose="02010504030101020102" pitchFamily="2" charset="0"/>
              </a:defRPr>
            </a:lvl1pPr>
          </a:lstStyle>
          <a:p>
            <a:r>
              <a:rPr lang="en-US" dirty="0"/>
              <a:t>Missouri University of Science and Technology</a:t>
            </a:r>
          </a:p>
        </p:txBody>
      </p:sp>
      <p:pic>
        <p:nvPicPr>
          <p:cNvPr id="8" name="Picture 15">
            <a:extLst>
              <a:ext uri="{FF2B5EF4-FFF2-40B4-BE49-F238E27FC236}">
                <a16:creationId xmlns:a16="http://schemas.microsoft.com/office/drawing/2014/main" id="{386CE58C-66A4-B1EB-FDC5-54F3E5441E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772720" y="1"/>
            <a:ext cx="735545" cy="735545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5ACDA79-C666-8065-B24A-DE9736417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0264" y="4331798"/>
            <a:ext cx="8118004" cy="28048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>
                <a:solidFill>
                  <a:schemeClr val="tx2"/>
                </a:solidFill>
                <a:latin typeface="Tisa Offc Serif Pro" panose="02010504030101020102" pitchFamily="2" charset="0"/>
                <a:ea typeface="Roboto" panose="02000000000000000000" pitchFamily="2" charset="0"/>
              </a:defRPr>
            </a:lvl1pPr>
            <a:lvl2pPr marL="457206" indent="0">
              <a:buNone/>
              <a:defRPr/>
            </a:lvl2pPr>
            <a:lvl3pPr marL="914411" indent="0">
              <a:buNone/>
              <a:defRPr/>
            </a:lvl3pPr>
            <a:lvl4pPr marL="1371617" indent="0">
              <a:buNone/>
              <a:defRPr/>
            </a:lvl4pPr>
            <a:lvl5pPr marL="1828823" indent="0">
              <a:buNone/>
              <a:defRPr/>
            </a:lvl5pPr>
          </a:lstStyle>
          <a:p>
            <a:pPr lvl="0"/>
            <a:r>
              <a:rPr lang="en-US"/>
              <a:t>Month XX, 2022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78DDFF87-9228-00B3-E3EB-6FBD11046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262" y="1963934"/>
            <a:ext cx="8118004" cy="131048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>
                <a:solidFill>
                  <a:schemeClr val="accent6"/>
                </a:solidFill>
              </a:rPr>
              <a:t>Click to edit Master title style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D41668A-81C7-9BF2-9EC1-6D7C31672DFA}"/>
              </a:ext>
            </a:extLst>
          </p:cNvPr>
          <p:cNvGrpSpPr/>
          <p:nvPr userDrawn="1"/>
        </p:nvGrpSpPr>
        <p:grpSpPr>
          <a:xfrm rot="16200000">
            <a:off x="506468" y="594477"/>
            <a:ext cx="335280" cy="567691"/>
            <a:chOff x="697976" y="480133"/>
            <a:chExt cx="335280" cy="56769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1A703ECD-8141-7279-5536-24C191D7CC9B}"/>
                </a:ext>
              </a:extLst>
            </p:cNvPr>
            <p:cNvSpPr/>
            <p:nvPr/>
          </p:nvSpPr>
          <p:spPr>
            <a:xfrm>
              <a:off x="784653" y="566811"/>
              <a:ext cx="161925" cy="161925"/>
            </a:xfrm>
            <a:custGeom>
              <a:avLst/>
              <a:gdLst>
                <a:gd name="connsiteX0" fmla="*/ 0 w 161925"/>
                <a:gd name="connsiteY0" fmla="*/ 0 h 161925"/>
                <a:gd name="connsiteX1" fmla="*/ 161925 w 161925"/>
                <a:gd name="connsiteY1" fmla="*/ 0 h 161925"/>
                <a:gd name="connsiteX2" fmla="*/ 161925 w 161925"/>
                <a:gd name="connsiteY2" fmla="*/ 161925 h 161925"/>
                <a:gd name="connsiteX3" fmla="*/ 0 w 161925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161925">
                  <a:moveTo>
                    <a:pt x="0" y="0"/>
                  </a:moveTo>
                  <a:lnTo>
                    <a:pt x="161925" y="0"/>
                  </a:lnTo>
                  <a:lnTo>
                    <a:pt x="161925" y="161925"/>
                  </a:lnTo>
                  <a:lnTo>
                    <a:pt x="0" y="161925"/>
                  </a:lnTo>
                  <a:close/>
                </a:path>
              </a:pathLst>
            </a:custGeom>
            <a:noFill/>
            <a:ln w="15604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49" dirty="0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8D9AECC-E13D-07AC-EA52-38C26808E887}"/>
                </a:ext>
              </a:extLst>
            </p:cNvPr>
            <p:cNvSpPr/>
            <p:nvPr/>
          </p:nvSpPr>
          <p:spPr>
            <a:xfrm>
              <a:off x="697976" y="480133"/>
              <a:ext cx="335280" cy="567690"/>
            </a:xfrm>
            <a:custGeom>
              <a:avLst/>
              <a:gdLst>
                <a:gd name="connsiteX0" fmla="*/ 335280 w 335280"/>
                <a:gd name="connsiteY0" fmla="*/ 338138 h 567690"/>
                <a:gd name="connsiteX1" fmla="*/ 335280 w 335280"/>
                <a:gd name="connsiteY1" fmla="*/ 0 h 567690"/>
                <a:gd name="connsiteX2" fmla="*/ 0 w 335280"/>
                <a:gd name="connsiteY2" fmla="*/ 0 h 567690"/>
                <a:gd name="connsiteX3" fmla="*/ 0 w 335280"/>
                <a:gd name="connsiteY3" fmla="*/ 338138 h 567690"/>
                <a:gd name="connsiteX4" fmla="*/ 167640 w 335280"/>
                <a:gd name="connsiteY4" fmla="*/ 567690 h 567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" h="567690">
                  <a:moveTo>
                    <a:pt x="335280" y="338138"/>
                  </a:moveTo>
                  <a:lnTo>
                    <a:pt x="335280" y="0"/>
                  </a:lnTo>
                  <a:lnTo>
                    <a:pt x="0" y="0"/>
                  </a:lnTo>
                  <a:lnTo>
                    <a:pt x="0" y="338138"/>
                  </a:lnTo>
                  <a:lnTo>
                    <a:pt x="167640" y="567690"/>
                  </a:lnTo>
                  <a:close/>
                </a:path>
              </a:pathLst>
            </a:custGeom>
            <a:noFill/>
            <a:ln w="15604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49" dirty="0"/>
            </a:p>
          </p:txBody>
        </p:sp>
      </p:grpSp>
      <p:sp>
        <p:nvSpPr>
          <p:cNvPr id="7" name="Subtitle 2">
            <a:extLst>
              <a:ext uri="{FF2B5EF4-FFF2-40B4-BE49-F238E27FC236}">
                <a16:creationId xmlns:a16="http://schemas.microsoft.com/office/drawing/2014/main" id="{5A14752E-5A00-221F-756F-F421ABA617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3193" y="3682658"/>
            <a:ext cx="8119872" cy="495309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300"/>
              </a:spcBef>
              <a:spcAft>
                <a:spcPts val="300"/>
              </a:spcAft>
              <a:buNone/>
              <a:defRPr sz="2400">
                <a:solidFill>
                  <a:schemeClr val="accent6"/>
                </a:solidFill>
                <a:latin typeface="Franklin Gothic Medium" panose="020B0603020102020204" pitchFamily="34" charset="0"/>
              </a:defRPr>
            </a:lvl1pPr>
            <a:lvl2pPr marL="342904" indent="0" algn="ctr">
              <a:buNone/>
              <a:defRPr sz="1500"/>
            </a:lvl2pPr>
            <a:lvl3pPr marL="685809" indent="0" algn="ctr">
              <a:buNone/>
              <a:defRPr sz="1349"/>
            </a:lvl3pPr>
            <a:lvl4pPr marL="1028713" indent="0" algn="ctr">
              <a:buNone/>
              <a:defRPr sz="1200"/>
            </a:lvl4pPr>
            <a:lvl5pPr marL="1371617" indent="0" algn="ctr">
              <a:buNone/>
              <a:defRPr sz="1200"/>
            </a:lvl5pPr>
            <a:lvl6pPr marL="1714521" indent="0" algn="ctr">
              <a:buNone/>
              <a:defRPr sz="1200"/>
            </a:lvl6pPr>
            <a:lvl7pPr marL="2057427" indent="0" algn="ctr">
              <a:buNone/>
              <a:defRPr sz="1200"/>
            </a:lvl7pPr>
            <a:lvl8pPr marL="2400330" indent="0" algn="ctr">
              <a:buNone/>
              <a:defRPr sz="1200"/>
            </a:lvl8pPr>
            <a:lvl9pPr marL="274323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6088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46519" y="4873752"/>
            <a:ext cx="2057401" cy="118872"/>
          </a:xfrm>
        </p:spPr>
        <p:txBody>
          <a:bodyPr lIns="0" tIns="0" rIns="0" bIns="0" anchor="t" anchorCtr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CF77CCB-A837-3E49-BD58-C1431ED74F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DEF82C8C-AB50-D14E-775F-62A22EE9D31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8072"/>
          </a:xfrm>
        </p:spPr>
        <p:txBody>
          <a:bodyPr lIns="0" tIns="0" rIns="0" bIns="0" anchor="ctr" anchorCtr="0"/>
          <a:lstStyle>
            <a:lvl1pPr marL="0" indent="0" algn="ctr">
              <a:buNone/>
              <a:defRPr>
                <a:solidFill>
                  <a:srgbClr val="63666A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734B4D-0A8D-A35E-614B-5B3AAB3360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3192" y="1137310"/>
            <a:ext cx="4370832" cy="861774"/>
          </a:xfrm>
          <a:solidFill>
            <a:schemeClr val="accent6"/>
          </a:solidFill>
        </p:spPr>
        <p:txBody>
          <a:bodyPr tIns="91440" rIns="91440" bIns="91440" anchor="ctr" anchorCtr="0">
            <a:spAutoFit/>
          </a:bodyPr>
          <a:lstStyle>
            <a:lvl1pPr>
              <a:defRPr sz="4400"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/>
              <a:t>Header Section</a:t>
            </a:r>
          </a:p>
        </p:txBody>
      </p:sp>
    </p:spTree>
    <p:extLst>
      <p:ext uri="{BB962C8B-B14F-4D97-AF65-F5344CB8AC3E}">
        <p14:creationId xmlns:p14="http://schemas.microsoft.com/office/powerpoint/2010/main" val="4173043113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3683D4C-A0AD-3EEF-8BE0-C6B2C7F8F0B9}"/>
              </a:ext>
            </a:extLst>
          </p:cNvPr>
          <p:cNvSpPr/>
          <p:nvPr userDrawn="1"/>
        </p:nvSpPr>
        <p:spPr>
          <a:xfrm>
            <a:off x="-37707" y="4684327"/>
            <a:ext cx="9181707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 b="0" i="0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194" y="274321"/>
            <a:ext cx="8357616" cy="39913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3001" b="1" i="0">
                <a:latin typeface="Franklin Gothic Demi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194" y="1314084"/>
            <a:ext cx="8357616" cy="2999651"/>
          </a:xfr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  <a:lvl2pPr marL="342904" indent="-334968">
              <a:lnSpc>
                <a:spcPct val="100000"/>
              </a:lnSpc>
              <a:tabLst/>
              <a:defRPr/>
            </a:lvl2pPr>
            <a:lvl3pPr marL="574683" indent="-255591">
              <a:lnSpc>
                <a:spcPct val="100000"/>
              </a:lnSpc>
              <a:spcAft>
                <a:spcPts val="375"/>
              </a:spcAft>
              <a:tabLst/>
              <a:defRPr/>
            </a:lvl3pPr>
            <a:lvl4pPr marL="749309" indent="-177803">
              <a:lnSpc>
                <a:spcPct val="100000"/>
              </a:lnSpc>
              <a:tabLst/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29893" y="4782557"/>
            <a:ext cx="236889" cy="273844"/>
          </a:xfrm>
        </p:spPr>
        <p:txBody>
          <a:bodyPr/>
          <a:lstStyle>
            <a:lvl1pPr>
              <a:defRPr>
                <a:solidFill>
                  <a:srgbClr val="B2B4B2"/>
                </a:solidFill>
              </a:defRPr>
            </a:lvl1pPr>
          </a:lstStyle>
          <a:p>
            <a:fld id="{1CF77CCB-A837-3E49-BD58-C1431ED74F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07AF81B-336B-8FFA-3197-AEB55679B7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9031" y="4736008"/>
            <a:ext cx="58058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1" b="0">
                <a:solidFill>
                  <a:schemeClr val="bg2"/>
                </a:solidFill>
                <a:latin typeface="Tisa Offc Serif Pro" panose="02010504030101020102" pitchFamily="2" charset="0"/>
              </a:defRPr>
            </a:lvl1pPr>
          </a:lstStyle>
          <a:p>
            <a:r>
              <a:rPr lang="en-US" dirty="0"/>
              <a:t>Missouri University of Science and Technology</a:t>
            </a:r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7A25D5E9-9D4C-719B-2505-4141E4FB67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3192" y="4413817"/>
            <a:ext cx="737481" cy="73748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F2D7EB81-28F3-2786-8DB1-5946AC46B78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93194" y="740664"/>
            <a:ext cx="8357616" cy="310896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300"/>
              </a:spcBef>
              <a:spcAft>
                <a:spcPts val="300"/>
              </a:spcAft>
              <a:buNone/>
              <a:defRPr sz="2400" b="0" i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342904" indent="0" algn="ctr">
              <a:buNone/>
              <a:defRPr sz="1500"/>
            </a:lvl2pPr>
            <a:lvl3pPr marL="685809" indent="0" algn="ctr">
              <a:buNone/>
              <a:defRPr sz="1349"/>
            </a:lvl3pPr>
            <a:lvl4pPr marL="1028713" indent="0" algn="ctr">
              <a:buNone/>
              <a:defRPr sz="1200"/>
            </a:lvl4pPr>
            <a:lvl5pPr marL="1371617" indent="0" algn="ctr">
              <a:buNone/>
              <a:defRPr sz="1200"/>
            </a:lvl5pPr>
            <a:lvl6pPr marL="1714521" indent="0" algn="ctr">
              <a:buNone/>
              <a:defRPr sz="1200"/>
            </a:lvl6pPr>
            <a:lvl7pPr marL="2057427" indent="0" algn="ctr">
              <a:buNone/>
              <a:defRPr sz="1200"/>
            </a:lvl7pPr>
            <a:lvl8pPr marL="2400330" indent="0" algn="ctr">
              <a:buNone/>
              <a:defRPr sz="1200"/>
            </a:lvl8pPr>
            <a:lvl9pPr marL="274323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13182934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3683D4C-A0AD-3EEF-8BE0-C6B2C7F8F0B9}"/>
              </a:ext>
            </a:extLst>
          </p:cNvPr>
          <p:cNvSpPr/>
          <p:nvPr userDrawn="1"/>
        </p:nvSpPr>
        <p:spPr>
          <a:xfrm>
            <a:off x="-37707" y="4684327"/>
            <a:ext cx="9181707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 b="0" i="0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194" y="273845"/>
            <a:ext cx="8357616" cy="39913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3001" b="1" i="0">
                <a:latin typeface="Franklin Gothic Demi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191" y="1314084"/>
            <a:ext cx="4178809" cy="2999651"/>
          </a:xfr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  <a:lvl2pPr marL="342904" indent="-334968">
              <a:lnSpc>
                <a:spcPct val="100000"/>
              </a:lnSpc>
              <a:tabLst/>
              <a:defRPr/>
            </a:lvl2pPr>
            <a:lvl3pPr marL="574683" indent="-255591">
              <a:lnSpc>
                <a:spcPct val="100000"/>
              </a:lnSpc>
              <a:spcAft>
                <a:spcPts val="375"/>
              </a:spcAft>
              <a:tabLst/>
              <a:defRPr/>
            </a:lvl3pPr>
            <a:lvl4pPr marL="749309" indent="-177803">
              <a:lnSpc>
                <a:spcPct val="100000"/>
              </a:lnSpc>
              <a:tabLst/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29893" y="4782557"/>
            <a:ext cx="236889" cy="273844"/>
          </a:xfrm>
        </p:spPr>
        <p:txBody>
          <a:bodyPr/>
          <a:lstStyle>
            <a:lvl1pPr>
              <a:defRPr>
                <a:solidFill>
                  <a:srgbClr val="B2B4B2"/>
                </a:solidFill>
              </a:defRPr>
            </a:lvl1pPr>
          </a:lstStyle>
          <a:p>
            <a:fld id="{1CF77CCB-A837-3E49-BD58-C1431ED74F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07AF81B-336B-8FFA-3197-AEB55679B7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9031" y="4736008"/>
            <a:ext cx="58058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1" b="0">
                <a:solidFill>
                  <a:schemeClr val="bg2"/>
                </a:solidFill>
                <a:latin typeface="Tisa Offc Serif Pro" panose="02010504030101020102" pitchFamily="2" charset="0"/>
              </a:defRPr>
            </a:lvl1pPr>
          </a:lstStyle>
          <a:p>
            <a:r>
              <a:rPr lang="en-US" dirty="0"/>
              <a:t>Missouri University of Science and Technology</a:t>
            </a:r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7A25D5E9-9D4C-719B-2505-4141E4FB67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3192" y="4413817"/>
            <a:ext cx="737481" cy="73748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F2D7EB81-28F3-2786-8DB1-5946AC46B78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93194" y="736882"/>
            <a:ext cx="8357616" cy="306692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300"/>
              </a:spcBef>
              <a:spcAft>
                <a:spcPts val="300"/>
              </a:spcAft>
              <a:buNone/>
              <a:defRPr sz="2400" b="0" i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342904" indent="0" algn="ctr">
              <a:buNone/>
              <a:defRPr sz="1500"/>
            </a:lvl2pPr>
            <a:lvl3pPr marL="685809" indent="0" algn="ctr">
              <a:buNone/>
              <a:defRPr sz="1349"/>
            </a:lvl3pPr>
            <a:lvl4pPr marL="1028713" indent="0" algn="ctr">
              <a:buNone/>
              <a:defRPr sz="1200"/>
            </a:lvl4pPr>
            <a:lvl5pPr marL="1371617" indent="0" algn="ctr">
              <a:buNone/>
              <a:defRPr sz="1200"/>
            </a:lvl5pPr>
            <a:lvl6pPr marL="1714521" indent="0" algn="ctr">
              <a:buNone/>
              <a:defRPr sz="1200"/>
            </a:lvl6pPr>
            <a:lvl7pPr marL="2057427" indent="0" algn="ctr">
              <a:buNone/>
              <a:defRPr sz="1200"/>
            </a:lvl7pPr>
            <a:lvl8pPr marL="2400330" indent="0" algn="ctr">
              <a:buNone/>
              <a:defRPr sz="1200"/>
            </a:lvl8pPr>
            <a:lvl9pPr marL="274323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6836264-0AFC-9163-64D1-501C2369869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64074" y="1316737"/>
            <a:ext cx="1576388" cy="1576387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8FD248FC-2313-775C-11CB-8C3A9FBA884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82963" y="1316737"/>
            <a:ext cx="2467844" cy="1576387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895AEFD1-E4B7-7E1C-4714-DD3BD9D8B70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74419" y="2934145"/>
            <a:ext cx="1576388" cy="1379588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DAD862C7-EC5F-7F91-3681-18A704F6C8B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64074" y="2934145"/>
            <a:ext cx="2467844" cy="1379588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24072761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3683D4C-A0AD-3EEF-8BE0-C6B2C7F8F0B9}"/>
              </a:ext>
            </a:extLst>
          </p:cNvPr>
          <p:cNvSpPr/>
          <p:nvPr userDrawn="1"/>
        </p:nvSpPr>
        <p:spPr>
          <a:xfrm>
            <a:off x="-37707" y="4684327"/>
            <a:ext cx="9181707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 b="0" i="0" dirty="0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29893" y="4782557"/>
            <a:ext cx="236889" cy="273844"/>
          </a:xfrm>
        </p:spPr>
        <p:txBody>
          <a:bodyPr/>
          <a:lstStyle>
            <a:lvl1pPr>
              <a:defRPr>
                <a:solidFill>
                  <a:srgbClr val="B2B4B2"/>
                </a:solidFill>
              </a:defRPr>
            </a:lvl1pPr>
          </a:lstStyle>
          <a:p>
            <a:fld id="{1CF77CCB-A837-3E49-BD58-C1431ED74F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07AF81B-336B-8FFA-3197-AEB55679B7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9031" y="4736008"/>
            <a:ext cx="58058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1" b="0">
                <a:solidFill>
                  <a:schemeClr val="bg2"/>
                </a:solidFill>
                <a:latin typeface="Tisa Offc Serif Pro" panose="02010504030101020102" pitchFamily="2" charset="0"/>
              </a:defRPr>
            </a:lvl1pPr>
          </a:lstStyle>
          <a:p>
            <a:r>
              <a:rPr lang="en-US" dirty="0"/>
              <a:t>Missouri University of Science and Technology</a:t>
            </a:r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7A25D5E9-9D4C-719B-2505-4141E4FB67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3192" y="4406020"/>
            <a:ext cx="737481" cy="73748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C62428C-45A8-AB42-D19D-D7A97FF0F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4" y="1282304"/>
            <a:ext cx="8117396" cy="2139553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C6E66BB-D052-637C-817D-EB3A88075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3192" y="3456501"/>
            <a:ext cx="8117396" cy="80939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Franklin Gothic Medium" panose="020B0603020102020204" pitchFamily="34" charset="0"/>
              </a:defRPr>
            </a:lvl1pPr>
            <a:lvl2pPr marL="34290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9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71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2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2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1233665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3683D4C-A0AD-3EEF-8BE0-C6B2C7F8F0B9}"/>
              </a:ext>
            </a:extLst>
          </p:cNvPr>
          <p:cNvSpPr/>
          <p:nvPr userDrawn="1"/>
        </p:nvSpPr>
        <p:spPr>
          <a:xfrm>
            <a:off x="-37707" y="4684327"/>
            <a:ext cx="9181707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 b="0" i="0" dirty="0">
              <a:latin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194" y="1316736"/>
            <a:ext cx="4041648" cy="3090672"/>
          </a:xfrm>
        </p:spPr>
        <p:txBody>
          <a:bodyPr lIns="0" tIns="0" rIns="0" bIns="0"/>
          <a:lstStyle>
            <a:lvl2pPr marL="342904" indent="-334968">
              <a:tabLst/>
              <a:defRPr/>
            </a:lvl2pPr>
            <a:lvl3pPr marL="574683" indent="-255591">
              <a:spcAft>
                <a:spcPts val="375"/>
              </a:spcAft>
              <a:tabLst/>
              <a:defRPr/>
            </a:lvl3pPr>
            <a:lvl4pPr marL="749309" indent="-177803">
              <a:tabLst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29893" y="4782557"/>
            <a:ext cx="236889" cy="273844"/>
          </a:xfrm>
        </p:spPr>
        <p:txBody>
          <a:bodyPr/>
          <a:lstStyle>
            <a:lvl1pPr>
              <a:defRPr>
                <a:solidFill>
                  <a:srgbClr val="B2B4B2"/>
                </a:solidFill>
              </a:defRPr>
            </a:lvl1pPr>
          </a:lstStyle>
          <a:p>
            <a:fld id="{1CF77CCB-A837-3E49-BD58-C1431ED74F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07AF81B-336B-8FFA-3197-AEB55679B7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9031" y="4736008"/>
            <a:ext cx="58058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1" b="0">
                <a:solidFill>
                  <a:schemeClr val="bg2"/>
                </a:solidFill>
                <a:latin typeface="Tisa Offc Serif Pro" panose="02010504030101020102" pitchFamily="2" charset="0"/>
              </a:defRPr>
            </a:lvl1pPr>
          </a:lstStyle>
          <a:p>
            <a:r>
              <a:rPr lang="en-US" dirty="0"/>
              <a:t>Missouri University of Science and Technology</a:t>
            </a:r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7A25D5E9-9D4C-719B-2505-4141E4FB67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3192" y="4413817"/>
            <a:ext cx="737481" cy="73748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7E2CA58-DE19-59A4-103F-638C5E1B63A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09164" y="1316736"/>
            <a:ext cx="4041648" cy="30906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D5FD58B-BF58-5C86-5BFD-68B8043C0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4" y="273845"/>
            <a:ext cx="8357616" cy="39913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3001" b="1" i="0">
                <a:latin typeface="Franklin Gothic Demi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24FFF3B1-9248-35A1-90A6-6659BD523596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393194" y="736882"/>
            <a:ext cx="8357616" cy="306692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300"/>
              </a:spcBef>
              <a:spcAft>
                <a:spcPts val="300"/>
              </a:spcAft>
              <a:buNone/>
              <a:defRPr sz="2400" b="0" i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342904" indent="0" algn="ctr">
              <a:buNone/>
              <a:defRPr sz="1500"/>
            </a:lvl2pPr>
            <a:lvl3pPr marL="685809" indent="0" algn="ctr">
              <a:buNone/>
              <a:defRPr sz="1349"/>
            </a:lvl3pPr>
            <a:lvl4pPr marL="1028713" indent="0" algn="ctr">
              <a:buNone/>
              <a:defRPr sz="1200"/>
            </a:lvl4pPr>
            <a:lvl5pPr marL="1371617" indent="0" algn="ctr">
              <a:buNone/>
              <a:defRPr sz="1200"/>
            </a:lvl5pPr>
            <a:lvl6pPr marL="1714521" indent="0" algn="ctr">
              <a:buNone/>
              <a:defRPr sz="1200"/>
            </a:lvl6pPr>
            <a:lvl7pPr marL="2057427" indent="0" algn="ctr">
              <a:buNone/>
              <a:defRPr sz="1200"/>
            </a:lvl7pPr>
            <a:lvl8pPr marL="2400330" indent="0" algn="ctr">
              <a:buNone/>
              <a:defRPr sz="1200"/>
            </a:lvl8pPr>
            <a:lvl9pPr marL="274323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64165581"/>
      </p:ext>
    </p:extLst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3683D4C-A0AD-3EEF-8BE0-C6B2C7F8F0B9}"/>
              </a:ext>
            </a:extLst>
          </p:cNvPr>
          <p:cNvSpPr/>
          <p:nvPr userDrawn="1"/>
        </p:nvSpPr>
        <p:spPr>
          <a:xfrm>
            <a:off x="-37707" y="4684327"/>
            <a:ext cx="9181707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 b="0" i="0" dirty="0">
              <a:latin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191" y="1316736"/>
            <a:ext cx="2569465" cy="3090672"/>
          </a:xfrm>
        </p:spPr>
        <p:txBody>
          <a:bodyPr lIns="0" tIns="0" rIns="0" bIns="0"/>
          <a:lstStyle>
            <a:lvl2pPr marL="342904" indent="-334968">
              <a:tabLst/>
              <a:defRPr/>
            </a:lvl2pPr>
            <a:lvl3pPr marL="574683" indent="-255591">
              <a:spcAft>
                <a:spcPts val="375"/>
              </a:spcAft>
              <a:tabLst/>
              <a:defRPr/>
            </a:lvl3pPr>
            <a:lvl4pPr marL="749309" indent="-177803">
              <a:tabLst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29893" y="4782557"/>
            <a:ext cx="236889" cy="273844"/>
          </a:xfrm>
        </p:spPr>
        <p:txBody>
          <a:bodyPr/>
          <a:lstStyle>
            <a:lvl1pPr>
              <a:defRPr>
                <a:solidFill>
                  <a:srgbClr val="B2B4B2"/>
                </a:solidFill>
              </a:defRPr>
            </a:lvl1pPr>
          </a:lstStyle>
          <a:p>
            <a:fld id="{1CF77CCB-A837-3E49-BD58-C1431ED74F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07AF81B-336B-8FFA-3197-AEB55679B7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9031" y="4736008"/>
            <a:ext cx="58058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1" b="0">
                <a:solidFill>
                  <a:schemeClr val="bg2"/>
                </a:solidFill>
                <a:latin typeface="Tisa Offc Serif Pro" panose="02010504030101020102" pitchFamily="2" charset="0"/>
              </a:defRPr>
            </a:lvl1pPr>
          </a:lstStyle>
          <a:p>
            <a:r>
              <a:rPr lang="en-US" dirty="0"/>
              <a:t>Missouri University of Science and Technology</a:t>
            </a:r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7A25D5E9-9D4C-719B-2505-4141E4FB67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3192" y="4413817"/>
            <a:ext cx="737481" cy="73748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7E2CA58-DE19-59A4-103F-638C5E1B63A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36977" y="1316736"/>
            <a:ext cx="5513833" cy="30906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0BD691C-66D0-B173-F760-9451CF361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4" y="273845"/>
            <a:ext cx="8357616" cy="39913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3001" b="1" i="0">
                <a:latin typeface="Franklin Gothic Demi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C434ACB-1B16-377E-E954-8395AACCA541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393194" y="736882"/>
            <a:ext cx="8357616" cy="306692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300"/>
              </a:spcBef>
              <a:spcAft>
                <a:spcPts val="300"/>
              </a:spcAft>
              <a:buNone/>
              <a:defRPr sz="2400" b="0" i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342904" indent="0" algn="ctr">
              <a:buNone/>
              <a:defRPr sz="1500"/>
            </a:lvl2pPr>
            <a:lvl3pPr marL="685809" indent="0" algn="ctr">
              <a:buNone/>
              <a:defRPr sz="1349"/>
            </a:lvl3pPr>
            <a:lvl4pPr marL="1028713" indent="0" algn="ctr">
              <a:buNone/>
              <a:defRPr sz="1200"/>
            </a:lvl4pPr>
            <a:lvl5pPr marL="1371617" indent="0" algn="ctr">
              <a:buNone/>
              <a:defRPr sz="1200"/>
            </a:lvl5pPr>
            <a:lvl6pPr marL="1714521" indent="0" algn="ctr">
              <a:buNone/>
              <a:defRPr sz="1200"/>
            </a:lvl6pPr>
            <a:lvl7pPr marL="2057427" indent="0" algn="ctr">
              <a:buNone/>
              <a:defRPr sz="1200"/>
            </a:lvl7pPr>
            <a:lvl8pPr marL="2400330" indent="0" algn="ctr">
              <a:buNone/>
              <a:defRPr sz="1200"/>
            </a:lvl8pPr>
            <a:lvl9pPr marL="274323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3033084"/>
      </p:ext>
    </p:extLst>
  </p:cSld>
  <p:clrMapOvr>
    <a:masterClrMapping/>
  </p:clrMapOvr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3683D4C-A0AD-3EEF-8BE0-C6B2C7F8F0B9}"/>
              </a:ext>
            </a:extLst>
          </p:cNvPr>
          <p:cNvSpPr/>
          <p:nvPr userDrawn="1"/>
        </p:nvSpPr>
        <p:spPr>
          <a:xfrm>
            <a:off x="-37707" y="4684327"/>
            <a:ext cx="9181707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 b="0" i="0" dirty="0">
              <a:latin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3191" y="1316736"/>
            <a:ext cx="2606041" cy="758952"/>
          </a:xfrm>
        </p:spPr>
        <p:txBody>
          <a:bodyPr lIns="0" tIns="0" rIns="0" bIns="0"/>
          <a:lstStyle>
            <a:lvl1pPr>
              <a:defRPr sz="2000">
                <a:latin typeface="Franklin Gothic Medium" panose="020B0603020102020204" pitchFamily="34" charset="0"/>
              </a:defRPr>
            </a:lvl1pPr>
            <a:lvl2pPr marL="342904" indent="-334968">
              <a:tabLst/>
              <a:defRPr/>
            </a:lvl2pPr>
            <a:lvl3pPr marL="574683" indent="-255591">
              <a:spcAft>
                <a:spcPts val="375"/>
              </a:spcAft>
              <a:tabLst/>
              <a:defRPr/>
            </a:lvl3pPr>
            <a:lvl4pPr marL="749309" indent="-177803">
              <a:tabLst/>
              <a:defRPr/>
            </a:lvl4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29893" y="4782557"/>
            <a:ext cx="236889" cy="273844"/>
          </a:xfrm>
        </p:spPr>
        <p:txBody>
          <a:bodyPr/>
          <a:lstStyle>
            <a:lvl1pPr>
              <a:defRPr>
                <a:solidFill>
                  <a:srgbClr val="B2B4B2"/>
                </a:solidFill>
              </a:defRPr>
            </a:lvl1pPr>
          </a:lstStyle>
          <a:p>
            <a:fld id="{1CF77CCB-A837-3E49-BD58-C1431ED74F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07AF81B-336B-8FFA-3197-AEB55679B7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9031" y="4736008"/>
            <a:ext cx="58058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1" b="0">
                <a:solidFill>
                  <a:schemeClr val="bg2"/>
                </a:solidFill>
                <a:latin typeface="Tisa Offc Serif Pro" panose="02010504030101020102" pitchFamily="2" charset="0"/>
              </a:defRPr>
            </a:lvl1pPr>
          </a:lstStyle>
          <a:p>
            <a:r>
              <a:rPr lang="en-US" dirty="0"/>
              <a:t>Missouri University of Science and Technology</a:t>
            </a:r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7A25D5E9-9D4C-719B-2505-4141E4FB67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3192" y="4413817"/>
            <a:ext cx="737481" cy="73748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7E2CA58-DE19-59A4-103F-638C5E1B63A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268978" y="1316736"/>
            <a:ext cx="2606041" cy="758952"/>
          </a:xfrm>
        </p:spPr>
        <p:txBody>
          <a:bodyPr lIns="0" tIns="0" rIns="0" bIns="0"/>
          <a:lstStyle>
            <a:lvl1pPr>
              <a:defRPr sz="2000"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5AB72AE-995F-8773-FB04-1EF0D7D2A05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44766" y="1316736"/>
            <a:ext cx="2606041" cy="758952"/>
          </a:xfrm>
        </p:spPr>
        <p:txBody>
          <a:bodyPr lIns="0" tIns="0" rIns="0" bIns="0"/>
          <a:lstStyle>
            <a:lvl1pPr>
              <a:defRPr sz="2000"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E313CCD-01F0-75B9-C6D0-D248F689C57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93700" y="2203704"/>
            <a:ext cx="2605088" cy="210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BDB479E-EDF4-9F13-216C-0C2CE074A2A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268980" y="2203704"/>
            <a:ext cx="2605088" cy="210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7B8A0C3B-987B-FD73-A365-ADA566C6FA7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44258" y="2203704"/>
            <a:ext cx="2605088" cy="210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C7BB623-1AD4-49F4-A4F5-99414EC56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273845"/>
            <a:ext cx="8356155" cy="39913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3001" b="1" i="0">
                <a:latin typeface="Franklin Gothic Demi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4C6F7D8-C426-AC14-C8BE-5CB898C6DFE1}"/>
              </a:ext>
            </a:extLst>
          </p:cNvPr>
          <p:cNvSpPr>
            <a:spLocks noGrp="1"/>
          </p:cNvSpPr>
          <p:nvPr>
            <p:ph type="subTitle" idx="18"/>
          </p:nvPr>
        </p:nvSpPr>
        <p:spPr>
          <a:xfrm>
            <a:off x="393192" y="736882"/>
            <a:ext cx="8356155" cy="306692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300"/>
              </a:spcBef>
              <a:spcAft>
                <a:spcPts val="300"/>
              </a:spcAft>
              <a:buNone/>
              <a:defRPr sz="2400" b="0" i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342904" indent="0" algn="ctr">
              <a:buNone/>
              <a:defRPr sz="1500"/>
            </a:lvl2pPr>
            <a:lvl3pPr marL="685809" indent="0" algn="ctr">
              <a:buNone/>
              <a:defRPr sz="1349"/>
            </a:lvl3pPr>
            <a:lvl4pPr marL="1028713" indent="0" algn="ctr">
              <a:buNone/>
              <a:defRPr sz="1200"/>
            </a:lvl4pPr>
            <a:lvl5pPr marL="1371617" indent="0" algn="ctr">
              <a:buNone/>
              <a:defRPr sz="1200"/>
            </a:lvl5pPr>
            <a:lvl6pPr marL="1714521" indent="0" algn="ctr">
              <a:buNone/>
              <a:defRPr sz="1200"/>
            </a:lvl6pPr>
            <a:lvl7pPr marL="2057427" indent="0" algn="ctr">
              <a:buNone/>
              <a:defRPr sz="1200"/>
            </a:lvl7pPr>
            <a:lvl8pPr marL="2400330" indent="0" algn="ctr">
              <a:buNone/>
              <a:defRPr sz="1200"/>
            </a:lvl8pPr>
            <a:lvl9pPr marL="274323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47673749"/>
      </p:ext>
    </p:extLst>
  </p:cSld>
  <p:clrMapOvr>
    <a:masterClrMapping/>
  </p:clrMapOvr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3683D4C-A0AD-3EEF-8BE0-C6B2C7F8F0B9}"/>
              </a:ext>
            </a:extLst>
          </p:cNvPr>
          <p:cNvSpPr/>
          <p:nvPr userDrawn="1"/>
        </p:nvSpPr>
        <p:spPr>
          <a:xfrm>
            <a:off x="-37707" y="4684327"/>
            <a:ext cx="9181707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 b="0" i="0" dirty="0">
              <a:latin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3192" y="1316736"/>
            <a:ext cx="4041648" cy="758952"/>
          </a:xfrm>
        </p:spPr>
        <p:txBody>
          <a:bodyPr lIns="0" tIns="0" rIns="0" bIns="0"/>
          <a:lstStyle>
            <a:lvl1pPr>
              <a:defRPr sz="2000">
                <a:latin typeface="Franklin Gothic Medium" panose="020B0603020102020204" pitchFamily="34" charset="0"/>
              </a:defRPr>
            </a:lvl1pPr>
            <a:lvl2pPr marL="342904" indent="-334968">
              <a:tabLst/>
              <a:defRPr/>
            </a:lvl2pPr>
            <a:lvl3pPr marL="574683" indent="-255591">
              <a:spcAft>
                <a:spcPts val="375"/>
              </a:spcAft>
              <a:tabLst/>
              <a:defRPr/>
            </a:lvl3pPr>
            <a:lvl4pPr marL="749309" indent="-177803">
              <a:tabLst/>
              <a:defRPr/>
            </a:lvl4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29893" y="4782557"/>
            <a:ext cx="236889" cy="273844"/>
          </a:xfrm>
        </p:spPr>
        <p:txBody>
          <a:bodyPr/>
          <a:lstStyle>
            <a:lvl1pPr>
              <a:defRPr>
                <a:solidFill>
                  <a:srgbClr val="B2B4B2"/>
                </a:solidFill>
              </a:defRPr>
            </a:lvl1pPr>
          </a:lstStyle>
          <a:p>
            <a:fld id="{1CF77CCB-A837-3E49-BD58-C1431ED74F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07AF81B-336B-8FFA-3197-AEB55679B7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9031" y="4736008"/>
            <a:ext cx="58058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1" b="0">
                <a:solidFill>
                  <a:schemeClr val="bg2"/>
                </a:solidFill>
                <a:latin typeface="Tisa Offc Serif Pro" panose="02010504030101020102" pitchFamily="2" charset="0"/>
              </a:defRPr>
            </a:lvl1pPr>
          </a:lstStyle>
          <a:p>
            <a:r>
              <a:rPr lang="en-US" dirty="0"/>
              <a:t>Missouri University of Science and Technology</a:t>
            </a:r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7A25D5E9-9D4C-719B-2505-4141E4FB67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3192" y="4413817"/>
            <a:ext cx="737481" cy="73748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7E2CA58-DE19-59A4-103F-638C5E1B63A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708653" y="1316736"/>
            <a:ext cx="4041648" cy="758952"/>
          </a:xfrm>
        </p:spPr>
        <p:txBody>
          <a:bodyPr lIns="0" tIns="0" rIns="0" bIns="0">
            <a:normAutofit/>
          </a:bodyPr>
          <a:lstStyle>
            <a:lvl1pPr>
              <a:defRPr sz="2000"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E313CCD-01F0-75B9-C6D0-D248F689C57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93700" y="2203704"/>
            <a:ext cx="4041648" cy="210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BDB479E-EDF4-9F13-216C-0C2CE074A2A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708653" y="2203704"/>
            <a:ext cx="4041648" cy="210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46B145C-80D7-9007-5F0C-91AF9B6F0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273845"/>
            <a:ext cx="8356155" cy="39913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3001" b="1" i="0">
                <a:latin typeface="Franklin Gothic Demi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A85E25A-B693-91D2-AD64-C195A249C609}"/>
              </a:ext>
            </a:extLst>
          </p:cNvPr>
          <p:cNvSpPr>
            <a:spLocks noGrp="1"/>
          </p:cNvSpPr>
          <p:nvPr>
            <p:ph type="subTitle" idx="18"/>
          </p:nvPr>
        </p:nvSpPr>
        <p:spPr>
          <a:xfrm>
            <a:off x="393192" y="736882"/>
            <a:ext cx="8356155" cy="306692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300"/>
              </a:spcBef>
              <a:spcAft>
                <a:spcPts val="300"/>
              </a:spcAft>
              <a:buNone/>
              <a:defRPr sz="2400" b="0" i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342904" indent="0" algn="ctr">
              <a:buNone/>
              <a:defRPr sz="1500"/>
            </a:lvl2pPr>
            <a:lvl3pPr marL="685809" indent="0" algn="ctr">
              <a:buNone/>
              <a:defRPr sz="1349"/>
            </a:lvl3pPr>
            <a:lvl4pPr marL="1028713" indent="0" algn="ctr">
              <a:buNone/>
              <a:defRPr sz="1200"/>
            </a:lvl4pPr>
            <a:lvl5pPr marL="1371617" indent="0" algn="ctr">
              <a:buNone/>
              <a:defRPr sz="1200"/>
            </a:lvl5pPr>
            <a:lvl6pPr marL="1714521" indent="0" algn="ctr">
              <a:buNone/>
              <a:defRPr sz="1200"/>
            </a:lvl6pPr>
            <a:lvl7pPr marL="2057427" indent="0" algn="ctr">
              <a:buNone/>
              <a:defRPr sz="1200"/>
            </a:lvl7pPr>
            <a:lvl8pPr marL="2400330" indent="0" algn="ctr">
              <a:buNone/>
              <a:defRPr sz="1200"/>
            </a:lvl8pPr>
            <a:lvl9pPr marL="274323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25492010"/>
      </p:ext>
    </p:extLst>
  </p:cSld>
  <p:clrMapOvr>
    <a:masterClrMapping/>
  </p:clrMapOvr>
  <p:hf sldNum="0"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3683D4C-A0AD-3EEF-8BE0-C6B2C7F8F0B9}"/>
              </a:ext>
            </a:extLst>
          </p:cNvPr>
          <p:cNvSpPr/>
          <p:nvPr userDrawn="1"/>
        </p:nvSpPr>
        <p:spPr>
          <a:xfrm>
            <a:off x="-37707" y="4684327"/>
            <a:ext cx="9181707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 b="0" i="0" dirty="0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29893" y="4782557"/>
            <a:ext cx="236889" cy="273844"/>
          </a:xfrm>
        </p:spPr>
        <p:txBody>
          <a:bodyPr/>
          <a:lstStyle>
            <a:lvl1pPr>
              <a:defRPr>
                <a:solidFill>
                  <a:srgbClr val="B2B4B2"/>
                </a:solidFill>
              </a:defRPr>
            </a:lvl1pPr>
          </a:lstStyle>
          <a:p>
            <a:fld id="{1CF77CCB-A837-3E49-BD58-C1431ED74F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07AF81B-336B-8FFA-3197-AEB55679B7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9031" y="4736008"/>
            <a:ext cx="58058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1" b="0">
                <a:solidFill>
                  <a:schemeClr val="bg2"/>
                </a:solidFill>
                <a:latin typeface="Tisa Offc Serif Pro" panose="02010504030101020102" pitchFamily="2" charset="0"/>
              </a:defRPr>
            </a:lvl1pPr>
          </a:lstStyle>
          <a:p>
            <a:r>
              <a:rPr lang="en-US" dirty="0"/>
              <a:t>Missouri University of Science and Technology</a:t>
            </a:r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7A25D5E9-9D4C-719B-2505-4141E4FB67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3192" y="4413817"/>
            <a:ext cx="737481" cy="737480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E313CCD-01F0-75B9-C6D0-D248F689C57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93700" y="2850466"/>
            <a:ext cx="1499616" cy="1138153"/>
          </a:xfrm>
        </p:spPr>
        <p:txBody>
          <a:bodyPr>
            <a:noAutofit/>
          </a:bodyPr>
          <a:lstStyle>
            <a:lvl1pPr>
              <a:defRPr sz="1401"/>
            </a:lvl1pPr>
            <a:lvl2pPr>
              <a:defRPr sz="1401"/>
            </a:lvl2pPr>
            <a:lvl3pPr>
              <a:defRPr sz="1401"/>
            </a:lvl3pPr>
            <a:lvl4pPr>
              <a:defRPr sz="1401"/>
            </a:lvl4pPr>
            <a:lvl5pPr>
              <a:defRPr sz="140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148BAB7-08C9-C7B9-C708-86E9159F6B0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93700" y="1225296"/>
            <a:ext cx="1499616" cy="1499616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09CC6D03-0771-BB8F-74AD-4DF6EE8386A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7250684" y="2850466"/>
            <a:ext cx="1499616" cy="1138153"/>
          </a:xfrm>
        </p:spPr>
        <p:txBody>
          <a:bodyPr>
            <a:noAutofit/>
          </a:bodyPr>
          <a:lstStyle>
            <a:lvl1pPr>
              <a:defRPr sz="1401"/>
            </a:lvl1pPr>
            <a:lvl2pPr>
              <a:defRPr sz="1401"/>
            </a:lvl2pPr>
            <a:lvl3pPr>
              <a:defRPr sz="1401"/>
            </a:lvl3pPr>
            <a:lvl4pPr>
              <a:defRPr sz="1401"/>
            </a:lvl4pPr>
            <a:lvl5pPr>
              <a:defRPr sz="140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4D7371C0-A143-6DE2-2519-68C4311D42A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50684" y="1225296"/>
            <a:ext cx="1499616" cy="1499616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71410997-D14A-46CE-9541-4CCEBAB509B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822192" y="2850466"/>
            <a:ext cx="1499616" cy="1138153"/>
          </a:xfrm>
        </p:spPr>
        <p:txBody>
          <a:bodyPr>
            <a:noAutofit/>
          </a:bodyPr>
          <a:lstStyle>
            <a:lvl1pPr>
              <a:defRPr sz="1401"/>
            </a:lvl1pPr>
            <a:lvl2pPr>
              <a:defRPr sz="1401"/>
            </a:lvl2pPr>
            <a:lvl3pPr>
              <a:defRPr sz="1401"/>
            </a:lvl3pPr>
            <a:lvl4pPr>
              <a:defRPr sz="1401"/>
            </a:lvl4pPr>
            <a:lvl5pPr>
              <a:defRPr sz="140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6BC68FEC-D028-5524-F1A8-C859B5C5644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822192" y="1225296"/>
            <a:ext cx="1499616" cy="1499616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C49F0D10-99E0-1BF3-F9A2-F18197FF976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536437" y="2850466"/>
            <a:ext cx="1499616" cy="1138153"/>
          </a:xfrm>
        </p:spPr>
        <p:txBody>
          <a:bodyPr>
            <a:noAutofit/>
          </a:bodyPr>
          <a:lstStyle>
            <a:lvl1pPr>
              <a:defRPr sz="1401"/>
            </a:lvl1pPr>
            <a:lvl2pPr>
              <a:defRPr sz="1401"/>
            </a:lvl2pPr>
            <a:lvl3pPr>
              <a:defRPr sz="1401"/>
            </a:lvl3pPr>
            <a:lvl4pPr>
              <a:defRPr sz="1401"/>
            </a:lvl4pPr>
            <a:lvl5pPr>
              <a:defRPr sz="140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AAD510F0-B088-A47B-D6F2-9077C6013E1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536437" y="1225296"/>
            <a:ext cx="1499616" cy="1499616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9" name="Content Placeholder 11">
            <a:extLst>
              <a:ext uri="{FF2B5EF4-FFF2-40B4-BE49-F238E27FC236}">
                <a16:creationId xmlns:a16="http://schemas.microsoft.com/office/drawing/2014/main" id="{8B87B0D4-19D9-805F-2BA9-15AA0352A01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2107947" y="2850466"/>
            <a:ext cx="1499616" cy="1138153"/>
          </a:xfrm>
        </p:spPr>
        <p:txBody>
          <a:bodyPr>
            <a:noAutofit/>
          </a:bodyPr>
          <a:lstStyle>
            <a:lvl1pPr>
              <a:defRPr sz="1401"/>
            </a:lvl1pPr>
            <a:lvl2pPr>
              <a:defRPr sz="1401"/>
            </a:lvl2pPr>
            <a:lvl3pPr>
              <a:defRPr sz="1401"/>
            </a:lvl3pPr>
            <a:lvl4pPr>
              <a:defRPr sz="1401"/>
            </a:lvl4pPr>
            <a:lvl5pPr>
              <a:defRPr sz="140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8E182ECB-94DF-0114-B670-6968BAC1177F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107947" y="1225296"/>
            <a:ext cx="1499616" cy="1499616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FE92C76-6EEE-5064-6BDF-B38EB8B71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273845"/>
            <a:ext cx="8356155" cy="39913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3001" b="1" i="0">
                <a:latin typeface="Franklin Gothic Demi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80BFE0-DB14-71EF-9E6E-573CD7D75BDC}"/>
              </a:ext>
            </a:extLst>
          </p:cNvPr>
          <p:cNvSpPr>
            <a:spLocks noGrp="1"/>
          </p:cNvSpPr>
          <p:nvPr>
            <p:ph type="subTitle" idx="26"/>
          </p:nvPr>
        </p:nvSpPr>
        <p:spPr>
          <a:xfrm>
            <a:off x="393192" y="736882"/>
            <a:ext cx="8356155" cy="306692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300"/>
              </a:spcBef>
              <a:spcAft>
                <a:spcPts val="300"/>
              </a:spcAft>
              <a:buNone/>
              <a:defRPr sz="2400" b="0" i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342904" indent="0" algn="ctr">
              <a:buNone/>
              <a:defRPr sz="1500"/>
            </a:lvl2pPr>
            <a:lvl3pPr marL="685809" indent="0" algn="ctr">
              <a:buNone/>
              <a:defRPr sz="1349"/>
            </a:lvl3pPr>
            <a:lvl4pPr marL="1028713" indent="0" algn="ctr">
              <a:buNone/>
              <a:defRPr sz="1200"/>
            </a:lvl4pPr>
            <a:lvl5pPr marL="1371617" indent="0" algn="ctr">
              <a:buNone/>
              <a:defRPr sz="1200"/>
            </a:lvl5pPr>
            <a:lvl6pPr marL="1714521" indent="0" algn="ctr">
              <a:buNone/>
              <a:defRPr sz="1200"/>
            </a:lvl6pPr>
            <a:lvl7pPr marL="2057427" indent="0" algn="ctr">
              <a:buNone/>
              <a:defRPr sz="1200"/>
            </a:lvl7pPr>
            <a:lvl8pPr marL="2400330" indent="0" algn="ctr">
              <a:buNone/>
              <a:defRPr sz="1200"/>
            </a:lvl8pPr>
            <a:lvl9pPr marL="274323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61992699"/>
      </p:ext>
    </p:extLst>
  </p:cSld>
  <p:clrMapOvr>
    <a:masterClrMapping/>
  </p:clrMapOvr>
  <p:hf sldNum="0"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5">
            <a:extLst>
              <a:ext uri="{FF2B5EF4-FFF2-40B4-BE49-F238E27FC236}">
                <a16:creationId xmlns:a16="http://schemas.microsoft.com/office/drawing/2014/main" id="{EF9068E0-C6FC-2C92-3253-A7C31C5B68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779804" y="-5621"/>
            <a:ext cx="735545" cy="73554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617A214-BBBE-5F8E-E6A6-962FEDADEF0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3268" y="1991566"/>
            <a:ext cx="4678073" cy="116036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4400" b="1">
                <a:solidFill>
                  <a:schemeClr val="tx2"/>
                </a:solidFill>
                <a:latin typeface="Franklin Gothic Medium" panose="020B06030201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02794CC5-2B5C-E9C0-14EA-8C915CA2C3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2371" y="1684523"/>
            <a:ext cx="2392978" cy="1498329"/>
          </a:xfrm>
        </p:spPr>
        <p:txBody>
          <a:bodyPr vert="horz" anchor="ctr" anchorCtr="0">
            <a:noAutofit/>
          </a:bodyPr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ts val="2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1" b="0">
                <a:solidFill>
                  <a:schemeClr val="accent6"/>
                </a:solidFill>
              </a:defRPr>
            </a:lvl1pPr>
            <a:lvl2pPr marL="457206" indent="0">
              <a:buNone/>
              <a:defRPr sz="1600"/>
            </a:lvl2pPr>
            <a:lvl3pPr marL="914411" indent="0">
              <a:buNone/>
              <a:defRPr sz="1600"/>
            </a:lvl3pPr>
            <a:lvl4pPr marL="1371617" indent="0">
              <a:buNone/>
              <a:defRPr sz="1600"/>
            </a:lvl4pPr>
            <a:lvl5pPr marL="1828823" indent="0">
              <a:buNone/>
              <a:defRPr sz="1600"/>
            </a:lvl5pPr>
          </a:lstStyle>
          <a:p>
            <a:pPr lvl="0"/>
            <a:r>
              <a:rPr lang="en-US"/>
              <a:t>Presenter Name</a:t>
            </a:r>
          </a:p>
          <a:p>
            <a:pPr lvl="0"/>
            <a:r>
              <a:rPr lang="en-US"/>
              <a:t>Contact Person Title </a:t>
            </a:r>
          </a:p>
          <a:p>
            <a:pPr lvl="0"/>
            <a:r>
              <a:rPr lang="en-US"/>
              <a:t>Contact Person Unit</a:t>
            </a:r>
          </a:p>
          <a:p>
            <a:pPr lvl="0"/>
            <a:r>
              <a:rPr lang="en-US"/>
              <a:t>Phone: </a:t>
            </a:r>
          </a:p>
          <a:p>
            <a:pPr lvl="0"/>
            <a:r>
              <a:rPr lang="en-US"/>
              <a:t>Fax: </a:t>
            </a:r>
          </a:p>
          <a:p>
            <a:pPr lvl="0"/>
            <a:r>
              <a:rPr lang="en-US"/>
              <a:t>Email: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0375EC56-830A-EEF8-09F0-0891258C51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3268" y="3621578"/>
            <a:ext cx="2118082" cy="400238"/>
          </a:xfrm>
          <a:solidFill>
            <a:schemeClr val="accent6"/>
          </a:solidFill>
        </p:spPr>
        <p:txBody>
          <a:bodyPr wrap="square" tIns="91440" rIns="91440" bIns="91440" anchor="ctr" anchorCtr="0">
            <a:spAutoFit/>
          </a:bodyPr>
          <a:lstStyle>
            <a:lvl1pPr algn="ctr">
              <a:buNone/>
              <a:defRPr sz="1401">
                <a:solidFill>
                  <a:schemeClr val="bg1"/>
                </a:solidFill>
                <a:latin typeface="Tisa Offc Serif Pro" panose="02010504030101020102" pitchFamily="2" charset="0"/>
              </a:defRPr>
            </a:lvl1pPr>
          </a:lstStyle>
          <a:p>
            <a:pPr lvl="0"/>
            <a:r>
              <a:rPr lang="en-US"/>
              <a:t>Insert Website Address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3F07BA-C2B3-98A9-2B50-E82C3807470A}"/>
              </a:ext>
            </a:extLst>
          </p:cNvPr>
          <p:cNvCxnSpPr>
            <a:cxnSpLocks/>
            <a:stCxn id="2" idx="1"/>
          </p:cNvCxnSpPr>
          <p:nvPr userDrawn="1"/>
        </p:nvCxnSpPr>
        <p:spPr>
          <a:xfrm flipH="1">
            <a:off x="-369309" y="3821697"/>
            <a:ext cx="1092577" cy="26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18317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46519" y="4873752"/>
            <a:ext cx="2057401" cy="118872"/>
          </a:xfrm>
        </p:spPr>
        <p:txBody>
          <a:bodyPr lIns="0" tIns="0" rIns="0" bIns="0"/>
          <a:lstStyle>
            <a:lvl1pPr>
              <a:defRPr>
                <a:solidFill>
                  <a:srgbClr val="63666A"/>
                </a:solidFill>
              </a:defRPr>
            </a:lvl1pPr>
          </a:lstStyle>
          <a:p>
            <a:fld id="{1CF77CCB-A837-3E49-BD58-C1431ED74F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F3D18-678E-A693-7563-851F943B3A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0263" y="1216152"/>
            <a:ext cx="8119872" cy="36576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401" b="0" i="0">
                <a:solidFill>
                  <a:schemeClr val="tx1"/>
                </a:solidFill>
                <a:latin typeface="Tisa Offc Serif Pro" panose="02010504030101020102" pitchFamily="2" charset="0"/>
              </a:defRPr>
            </a:lvl1pPr>
          </a:lstStyle>
          <a:p>
            <a:r>
              <a:rPr lang="en-US" dirty="0"/>
              <a:t>Missouri University of Science and Technology</a:t>
            </a:r>
          </a:p>
        </p:txBody>
      </p:sp>
      <p:pic>
        <p:nvPicPr>
          <p:cNvPr id="8" name="Picture 15">
            <a:extLst>
              <a:ext uri="{FF2B5EF4-FFF2-40B4-BE49-F238E27FC236}">
                <a16:creationId xmlns:a16="http://schemas.microsoft.com/office/drawing/2014/main" id="{386CE58C-66A4-B1EB-FDC5-54F3E5441E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768374" y="0"/>
            <a:ext cx="735547" cy="73554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5ACDA79-C666-8065-B24A-DE9736417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0264" y="4334256"/>
            <a:ext cx="8118004" cy="28346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Tisa Offc Serif Pro" panose="02010504030101020102" pitchFamily="2" charset="0"/>
                <a:ea typeface="Roboto" panose="02000000000000000000" pitchFamily="2" charset="0"/>
              </a:defRPr>
            </a:lvl1pPr>
            <a:lvl2pPr marL="457206" indent="0">
              <a:buNone/>
              <a:defRPr/>
            </a:lvl2pPr>
            <a:lvl3pPr marL="914411" indent="0">
              <a:buNone/>
              <a:defRPr/>
            </a:lvl3pPr>
            <a:lvl4pPr marL="1371617" indent="0">
              <a:buNone/>
              <a:defRPr/>
            </a:lvl4pPr>
            <a:lvl5pPr marL="1828823" indent="0">
              <a:buNone/>
              <a:defRPr/>
            </a:lvl5pPr>
          </a:lstStyle>
          <a:p>
            <a:pPr lvl="0"/>
            <a:r>
              <a:rPr lang="en-US"/>
              <a:t>Month XX, 2022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595F9F-8834-E834-C7F4-D9C65F3FE4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0524" y="1965960"/>
            <a:ext cx="8119872" cy="1307592"/>
          </a:xfrm>
        </p:spPr>
        <p:txBody>
          <a:bodyPr lIns="0" tIns="0" rIns="0" bIns="0">
            <a:noAutofit/>
          </a:bodyPr>
          <a:lstStyle>
            <a:lvl1pPr>
              <a:defRPr sz="4400">
                <a:latin typeface="Franklin Gothic Medium" panose="020B0603020102020204" pitchFamily="34" charset="0"/>
              </a:defRPr>
            </a:lvl1pPr>
            <a:lvl2pPr>
              <a:defRPr sz="4400">
                <a:latin typeface="Franklin Gothic Medium" panose="020B0603020102020204" pitchFamily="34" charset="0"/>
              </a:defRPr>
            </a:lvl2pPr>
            <a:lvl3pPr>
              <a:defRPr sz="4400">
                <a:latin typeface="Franklin Gothic Medium" panose="020B0603020102020204" pitchFamily="34" charset="0"/>
              </a:defRPr>
            </a:lvl3pPr>
            <a:lvl4pPr>
              <a:defRPr sz="4400">
                <a:latin typeface="Franklin Gothic Medium" panose="020B0603020102020204" pitchFamily="34" charset="0"/>
              </a:defRPr>
            </a:lvl4pPr>
            <a:lvl5pPr>
              <a:defRPr sz="4400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A04F2F2-E235-B8C6-4F0A-4077889BCDED}"/>
              </a:ext>
            </a:extLst>
          </p:cNvPr>
          <p:cNvGrpSpPr/>
          <p:nvPr userDrawn="1"/>
        </p:nvGrpSpPr>
        <p:grpSpPr>
          <a:xfrm rot="16200000">
            <a:off x="506468" y="594477"/>
            <a:ext cx="335280" cy="567691"/>
            <a:chOff x="697976" y="480133"/>
            <a:chExt cx="335280" cy="56769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B13C075-79B0-3E2F-B580-3E187946AF81}"/>
                </a:ext>
              </a:extLst>
            </p:cNvPr>
            <p:cNvSpPr/>
            <p:nvPr/>
          </p:nvSpPr>
          <p:spPr>
            <a:xfrm>
              <a:off x="784653" y="566811"/>
              <a:ext cx="161925" cy="161925"/>
            </a:xfrm>
            <a:custGeom>
              <a:avLst/>
              <a:gdLst>
                <a:gd name="connsiteX0" fmla="*/ 0 w 161925"/>
                <a:gd name="connsiteY0" fmla="*/ 0 h 161925"/>
                <a:gd name="connsiteX1" fmla="*/ 161925 w 161925"/>
                <a:gd name="connsiteY1" fmla="*/ 0 h 161925"/>
                <a:gd name="connsiteX2" fmla="*/ 161925 w 161925"/>
                <a:gd name="connsiteY2" fmla="*/ 161925 h 161925"/>
                <a:gd name="connsiteX3" fmla="*/ 0 w 161925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161925">
                  <a:moveTo>
                    <a:pt x="0" y="0"/>
                  </a:moveTo>
                  <a:lnTo>
                    <a:pt x="161925" y="0"/>
                  </a:lnTo>
                  <a:lnTo>
                    <a:pt x="161925" y="161925"/>
                  </a:lnTo>
                  <a:lnTo>
                    <a:pt x="0" y="161925"/>
                  </a:lnTo>
                  <a:close/>
                </a:path>
              </a:pathLst>
            </a:custGeom>
            <a:noFill/>
            <a:ln w="15604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49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74E4BB0-2476-B6FA-D491-A697317C7F70}"/>
                </a:ext>
              </a:extLst>
            </p:cNvPr>
            <p:cNvSpPr/>
            <p:nvPr/>
          </p:nvSpPr>
          <p:spPr>
            <a:xfrm>
              <a:off x="697976" y="480133"/>
              <a:ext cx="335280" cy="567690"/>
            </a:xfrm>
            <a:custGeom>
              <a:avLst/>
              <a:gdLst>
                <a:gd name="connsiteX0" fmla="*/ 335280 w 335280"/>
                <a:gd name="connsiteY0" fmla="*/ 338138 h 567690"/>
                <a:gd name="connsiteX1" fmla="*/ 335280 w 335280"/>
                <a:gd name="connsiteY1" fmla="*/ 0 h 567690"/>
                <a:gd name="connsiteX2" fmla="*/ 0 w 335280"/>
                <a:gd name="connsiteY2" fmla="*/ 0 h 567690"/>
                <a:gd name="connsiteX3" fmla="*/ 0 w 335280"/>
                <a:gd name="connsiteY3" fmla="*/ 338138 h 567690"/>
                <a:gd name="connsiteX4" fmla="*/ 167640 w 335280"/>
                <a:gd name="connsiteY4" fmla="*/ 567690 h 567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" h="567690">
                  <a:moveTo>
                    <a:pt x="335280" y="338138"/>
                  </a:moveTo>
                  <a:lnTo>
                    <a:pt x="335280" y="0"/>
                  </a:lnTo>
                  <a:lnTo>
                    <a:pt x="0" y="0"/>
                  </a:lnTo>
                  <a:lnTo>
                    <a:pt x="0" y="338138"/>
                  </a:lnTo>
                  <a:lnTo>
                    <a:pt x="167640" y="567690"/>
                  </a:lnTo>
                  <a:close/>
                </a:path>
              </a:pathLst>
            </a:custGeom>
            <a:noFill/>
            <a:ln w="15604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49" dirty="0"/>
            </a:p>
          </p:txBody>
        </p:sp>
      </p:grpSp>
      <p:sp>
        <p:nvSpPr>
          <p:cNvPr id="10" name="Subtitle 2">
            <a:extLst>
              <a:ext uri="{FF2B5EF4-FFF2-40B4-BE49-F238E27FC236}">
                <a16:creationId xmlns:a16="http://schemas.microsoft.com/office/drawing/2014/main" id="{D0FBBBB1-F146-7857-B5B7-D4DBA47289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3193" y="3685033"/>
            <a:ext cx="8117205" cy="495309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300"/>
              </a:spcBef>
              <a:spcAft>
                <a:spcPts val="300"/>
              </a:spcAft>
              <a:buNone/>
              <a:defRPr sz="240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342904" indent="0" algn="ctr">
              <a:buNone/>
              <a:defRPr sz="1500"/>
            </a:lvl2pPr>
            <a:lvl3pPr marL="685809" indent="0" algn="ctr">
              <a:buNone/>
              <a:defRPr sz="1349"/>
            </a:lvl3pPr>
            <a:lvl4pPr marL="1028713" indent="0" algn="ctr">
              <a:buNone/>
              <a:defRPr sz="1200"/>
            </a:lvl4pPr>
            <a:lvl5pPr marL="1371617" indent="0" algn="ctr">
              <a:buNone/>
              <a:defRPr sz="1200"/>
            </a:lvl5pPr>
            <a:lvl6pPr marL="1714521" indent="0" algn="ctr">
              <a:buNone/>
              <a:defRPr sz="1200"/>
            </a:lvl6pPr>
            <a:lvl7pPr marL="2057427" indent="0" algn="ctr">
              <a:buNone/>
              <a:defRPr sz="1200"/>
            </a:lvl7pPr>
            <a:lvl8pPr marL="2400330" indent="0" algn="ctr">
              <a:buNone/>
              <a:defRPr sz="1200"/>
            </a:lvl8pPr>
            <a:lvl9pPr marL="274323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941954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Stat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04310" y="1948048"/>
            <a:ext cx="1306683" cy="590474"/>
          </a:xfrm>
        </p:spPr>
        <p:txBody>
          <a:bodyPr lIns="0" tIns="0" rIns="0" bIns="0">
            <a:noAutofit/>
          </a:bodyPr>
          <a:lstStyle>
            <a:lvl1pPr marL="0" indent="0" algn="l">
              <a:buSzPct val="95000"/>
              <a:buFont typeface="Arial" panose="020B0604020202020204" pitchFamily="34" charset="0"/>
              <a:buNone/>
              <a:defRPr sz="4124" b="1">
                <a:latin typeface="Franklin Gothic Medium" panose="020B0603020102020204" pitchFamily="34" charset="0"/>
                <a:ea typeface="Roboto" panose="02000000000000000000" pitchFamily="2" charset="0"/>
              </a:defRPr>
            </a:lvl1pPr>
            <a:lvl2pPr marL="342904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685809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028713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371617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52" name="Picture Placeholder 50">
            <a:extLst>
              <a:ext uri="{FF2B5EF4-FFF2-40B4-BE49-F238E27FC236}">
                <a16:creationId xmlns:a16="http://schemas.microsoft.com/office/drawing/2014/main" id="{8D984633-F962-1848-A009-619CB821163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277882" y="1682277"/>
            <a:ext cx="803881" cy="82153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4DE3AB4-3020-8D45-86B7-592F12CB716B}"/>
              </a:ext>
            </a:extLst>
          </p:cNvPr>
          <p:cNvCxnSpPr>
            <a:cxnSpLocks/>
          </p:cNvCxnSpPr>
          <p:nvPr userDrawn="1"/>
        </p:nvCxnSpPr>
        <p:spPr>
          <a:xfrm>
            <a:off x="672386" y="2679987"/>
            <a:ext cx="2409376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C4E94AD-16D9-BE4C-8C57-CFA6654E1BD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04311" y="2864758"/>
            <a:ext cx="2377451" cy="796351"/>
          </a:xfrm>
        </p:spPr>
        <p:txBody>
          <a:bodyPr lIns="0" tIns="0" rIns="0" bIns="0">
            <a:normAutofit/>
          </a:bodyPr>
          <a:lstStyle>
            <a:lvl1pPr marL="0" indent="0" algn="l">
              <a:buSzPct val="95000"/>
              <a:buFont typeface="Arial" panose="020B0604020202020204" pitchFamily="34" charset="0"/>
              <a:buNone/>
              <a:defRPr sz="1801" b="1">
                <a:latin typeface="Tisa Offc Serif Pro" panose="02010504030101020102" pitchFamily="2" charset="0"/>
                <a:ea typeface="Roboto" panose="02000000000000000000" pitchFamily="2" charset="0"/>
              </a:defRPr>
            </a:lvl1pPr>
            <a:lvl2pPr marL="342904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685809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028713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371617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item or step 1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64293C0-60B2-3341-9C38-86DF7ACA51DC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3436854" y="1948048"/>
            <a:ext cx="1306683" cy="590474"/>
          </a:xfrm>
        </p:spPr>
        <p:txBody>
          <a:bodyPr lIns="0" tIns="0" rIns="0" bIns="0">
            <a:noAutofit/>
          </a:bodyPr>
          <a:lstStyle>
            <a:lvl1pPr marL="0" indent="0" algn="l">
              <a:buSzPct val="95000"/>
              <a:buFont typeface="Arial" panose="020B0604020202020204" pitchFamily="34" charset="0"/>
              <a:buNone/>
              <a:defRPr sz="4124" b="1">
                <a:latin typeface="Franklin Gothic Medium" panose="020B0603020102020204" pitchFamily="34" charset="0"/>
                <a:ea typeface="Roboto" panose="02000000000000000000" pitchFamily="2" charset="0"/>
              </a:defRPr>
            </a:lvl1pPr>
            <a:lvl2pPr marL="342904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685809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028713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371617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25" name="Picture Placeholder 50">
            <a:extLst>
              <a:ext uri="{FF2B5EF4-FFF2-40B4-BE49-F238E27FC236}">
                <a16:creationId xmlns:a16="http://schemas.microsoft.com/office/drawing/2014/main" id="{3ED87A8B-0573-474F-94C0-2F7E344853F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010424" y="1682277"/>
            <a:ext cx="803881" cy="82153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799B91B-7CDD-284B-99CF-8408146B2C0D}"/>
              </a:ext>
            </a:extLst>
          </p:cNvPr>
          <p:cNvCxnSpPr>
            <a:cxnSpLocks/>
          </p:cNvCxnSpPr>
          <p:nvPr userDrawn="1"/>
        </p:nvCxnSpPr>
        <p:spPr>
          <a:xfrm>
            <a:off x="3404928" y="2679987"/>
            <a:ext cx="2409376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8BB67D17-F456-FC43-9C41-9344D6EEB07B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3436853" y="2864758"/>
            <a:ext cx="2377451" cy="796351"/>
          </a:xfrm>
        </p:spPr>
        <p:txBody>
          <a:bodyPr lIns="0" tIns="0" rIns="0" bIns="0">
            <a:normAutofit/>
          </a:bodyPr>
          <a:lstStyle>
            <a:lvl1pPr marL="0" indent="0" algn="l">
              <a:buSzPct val="95000"/>
              <a:buFont typeface="Arial" panose="020B0604020202020204" pitchFamily="34" charset="0"/>
              <a:buNone/>
              <a:defRPr sz="1801" b="1">
                <a:latin typeface="Tisa Offc Serif Pro" panose="02010504030101020102" pitchFamily="2" charset="0"/>
                <a:ea typeface="Roboto" panose="02000000000000000000" pitchFamily="2" charset="0"/>
              </a:defRPr>
            </a:lvl1pPr>
            <a:lvl2pPr marL="342904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685809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028713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371617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item or step 1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60F6E28A-AB38-A64F-9481-C9F0437BFEA5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6169398" y="1948048"/>
            <a:ext cx="1306683" cy="590474"/>
          </a:xfrm>
        </p:spPr>
        <p:txBody>
          <a:bodyPr lIns="0" tIns="0" rIns="0" bIns="0">
            <a:noAutofit/>
          </a:bodyPr>
          <a:lstStyle>
            <a:lvl1pPr marL="0" indent="0" algn="l">
              <a:buSzPct val="95000"/>
              <a:buFont typeface="Arial" panose="020B0604020202020204" pitchFamily="34" charset="0"/>
              <a:buNone/>
              <a:defRPr sz="4124" b="1">
                <a:latin typeface="Franklin Gothic Medium" panose="020B0603020102020204" pitchFamily="34" charset="0"/>
                <a:ea typeface="Roboto" panose="02000000000000000000" pitchFamily="2" charset="0"/>
              </a:defRPr>
            </a:lvl1pPr>
            <a:lvl2pPr marL="342904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685809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028713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371617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29" name="Picture Placeholder 50">
            <a:extLst>
              <a:ext uri="{FF2B5EF4-FFF2-40B4-BE49-F238E27FC236}">
                <a16:creationId xmlns:a16="http://schemas.microsoft.com/office/drawing/2014/main" id="{106DB928-4AE1-4E4B-9A4C-6062FC24770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742968" y="1682277"/>
            <a:ext cx="803881" cy="82153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9F7D2B0-E449-FD45-9789-FC204088E97C}"/>
              </a:ext>
            </a:extLst>
          </p:cNvPr>
          <p:cNvCxnSpPr>
            <a:cxnSpLocks/>
          </p:cNvCxnSpPr>
          <p:nvPr userDrawn="1"/>
        </p:nvCxnSpPr>
        <p:spPr>
          <a:xfrm>
            <a:off x="6137472" y="2679987"/>
            <a:ext cx="2409376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86FE37F4-1DCF-2D40-845F-6C10AC016C29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6169397" y="2864758"/>
            <a:ext cx="2377451" cy="796351"/>
          </a:xfrm>
        </p:spPr>
        <p:txBody>
          <a:bodyPr lIns="0" tIns="0" rIns="0" bIns="0">
            <a:normAutofit/>
          </a:bodyPr>
          <a:lstStyle>
            <a:lvl1pPr marL="0" indent="0" algn="l">
              <a:buSzPct val="95000"/>
              <a:buFont typeface="Arial" panose="020B0604020202020204" pitchFamily="34" charset="0"/>
              <a:buNone/>
              <a:defRPr sz="1801" b="1">
                <a:latin typeface="Tisa Offc Serif Pro" panose="02010504030101020102" pitchFamily="2" charset="0"/>
                <a:ea typeface="Roboto" panose="02000000000000000000" pitchFamily="2" charset="0"/>
              </a:defRPr>
            </a:lvl1pPr>
            <a:lvl2pPr marL="342904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685809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028713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371617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item or step 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9B9754-B90B-7DD1-C907-B2DAC4B9DE23}"/>
              </a:ext>
            </a:extLst>
          </p:cNvPr>
          <p:cNvSpPr/>
          <p:nvPr userDrawn="1"/>
        </p:nvSpPr>
        <p:spPr>
          <a:xfrm>
            <a:off x="-37707" y="4684327"/>
            <a:ext cx="9181707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 b="0" i="0" dirty="0">
              <a:latin typeface="Arial" panose="020B0604020202020204" pitchFamily="34" charset="0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3426CF3-3DD1-10BA-0CD1-8F55535C8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9893" y="4782557"/>
            <a:ext cx="236889" cy="273844"/>
          </a:xfrm>
        </p:spPr>
        <p:txBody>
          <a:bodyPr/>
          <a:lstStyle>
            <a:lvl1pPr>
              <a:defRPr>
                <a:solidFill>
                  <a:srgbClr val="B2B4B2"/>
                </a:solidFill>
              </a:defRPr>
            </a:lvl1pPr>
          </a:lstStyle>
          <a:p>
            <a:fld id="{1CF77CCB-A837-3E49-BD58-C1431ED74F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4564D79-68BF-E775-BE03-31747E15C8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9031" y="4736008"/>
            <a:ext cx="58058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1" b="0">
                <a:solidFill>
                  <a:schemeClr val="bg2"/>
                </a:solidFill>
                <a:latin typeface="Tisa Offc Serif Pro" panose="02010504030101020102" pitchFamily="2" charset="0"/>
              </a:defRPr>
            </a:lvl1pPr>
          </a:lstStyle>
          <a:p>
            <a:r>
              <a:rPr lang="en-US" dirty="0"/>
              <a:t>Missouri University of Science and Technology</a:t>
            </a:r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CD656887-29D6-0D6E-50AE-04B8FAAD25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3192" y="4413817"/>
            <a:ext cx="737481" cy="73748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EC5A5D2-7A7E-0C3C-E89D-24B4655FA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273845"/>
            <a:ext cx="8356155" cy="39913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3001" b="1" i="0">
                <a:latin typeface="Franklin Gothic Demi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827C574-5D6E-CE10-BCC5-3526952812D9}"/>
              </a:ext>
            </a:extLst>
          </p:cNvPr>
          <p:cNvSpPr>
            <a:spLocks noGrp="1"/>
          </p:cNvSpPr>
          <p:nvPr>
            <p:ph type="subTitle" idx="18"/>
          </p:nvPr>
        </p:nvSpPr>
        <p:spPr>
          <a:xfrm>
            <a:off x="393192" y="736882"/>
            <a:ext cx="8356155" cy="306692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300"/>
              </a:spcBef>
              <a:spcAft>
                <a:spcPts val="300"/>
              </a:spcAft>
              <a:buNone/>
              <a:defRPr sz="2400" b="0" i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342904" indent="0" algn="ctr">
              <a:buNone/>
              <a:defRPr sz="1500"/>
            </a:lvl2pPr>
            <a:lvl3pPr marL="685809" indent="0" algn="ctr">
              <a:buNone/>
              <a:defRPr sz="1349"/>
            </a:lvl3pPr>
            <a:lvl4pPr marL="1028713" indent="0" algn="ctr">
              <a:buNone/>
              <a:defRPr sz="1200"/>
            </a:lvl4pPr>
            <a:lvl5pPr marL="1371617" indent="0" algn="ctr">
              <a:buNone/>
              <a:defRPr sz="1200"/>
            </a:lvl5pPr>
            <a:lvl6pPr marL="1714521" indent="0" algn="ctr">
              <a:buNone/>
              <a:defRPr sz="1200"/>
            </a:lvl6pPr>
            <a:lvl7pPr marL="2057427" indent="0" algn="ctr">
              <a:buNone/>
              <a:defRPr sz="1200"/>
            </a:lvl7pPr>
            <a:lvl8pPr marL="2400330" indent="0" algn="ctr">
              <a:buNone/>
              <a:defRPr sz="1200"/>
            </a:lvl8pPr>
            <a:lvl9pPr marL="274323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73231340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orient="horz" pos="2400" userDrawn="1">
          <p15:clr>
            <a:srgbClr val="FBAE40"/>
          </p15:clr>
        </p15:guide>
        <p15:guide id="2" pos="597" userDrawn="1">
          <p15:clr>
            <a:srgbClr val="FBAE40"/>
          </p15:clr>
        </p15:guide>
        <p15:guide id="3" pos="7081" userDrawn="1">
          <p15:clr>
            <a:srgbClr val="FBAE40"/>
          </p15:clr>
        </p15:guide>
        <p15:guide id="4" pos="3840" userDrawn="1">
          <p15:clr>
            <a:srgbClr val="FBAE40"/>
          </p15:clr>
        </p15:guide>
        <p15:guide id="5" orient="horz" pos="1054" userDrawn="1">
          <p15:clr>
            <a:srgbClr val="FBAE40"/>
          </p15:clr>
        </p15:guide>
        <p15:guide id="6" orient="horz" pos="3744" userDrawn="1">
          <p15:clr>
            <a:srgbClr val="FBAE40"/>
          </p15:clr>
        </p15:guide>
        <p15:guide id="7" orient="horz" pos="697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Ic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7A2738-1D29-40DE-AACF-F60CD708E892}"/>
              </a:ext>
            </a:extLst>
          </p:cNvPr>
          <p:cNvCxnSpPr/>
          <p:nvPr userDrawn="1"/>
        </p:nvCxnSpPr>
        <p:spPr>
          <a:xfrm>
            <a:off x="1901903" y="2191395"/>
            <a:ext cx="533326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D1ADFA24-184F-46B9-B1D0-3FBB044F3673}"/>
              </a:ext>
            </a:extLst>
          </p:cNvPr>
          <p:cNvSpPr/>
          <p:nvPr userDrawn="1"/>
        </p:nvSpPr>
        <p:spPr>
          <a:xfrm>
            <a:off x="1248563" y="1538054"/>
            <a:ext cx="1306683" cy="130668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DC306F30-B3C1-E74C-B18C-7075DB0761D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465433" y="1753102"/>
            <a:ext cx="886809" cy="916969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14375" y="3058999"/>
            <a:ext cx="2375054" cy="56595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1801" b="1">
                <a:latin typeface="Tisa Offc Serif Pro" panose="02010504030101020102" pitchFamily="2" charset="0"/>
                <a:ea typeface="Roboto" panose="02000000000000000000" pitchFamily="2" charset="0"/>
              </a:defRPr>
            </a:lvl1pPr>
            <a:lvl2pPr marL="342904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685809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028713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371617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item or step 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FF9D861-0550-4AC8-BB96-094DAF60B7F4}"/>
              </a:ext>
            </a:extLst>
          </p:cNvPr>
          <p:cNvSpPr/>
          <p:nvPr userDrawn="1"/>
        </p:nvSpPr>
        <p:spPr>
          <a:xfrm>
            <a:off x="3923962" y="1538056"/>
            <a:ext cx="1306683" cy="130668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4382C3D7-6E45-864C-A5B5-39762336A48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125129" y="1732912"/>
            <a:ext cx="886809" cy="916969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00A296A-0A06-4FFB-B935-517187294F6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462291" y="3058999"/>
            <a:ext cx="2230028" cy="56595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1801" b="1">
                <a:latin typeface="Tisa Offc Serif Pro" panose="02010504030101020102" pitchFamily="2" charset="0"/>
                <a:ea typeface="Roboto" panose="02000000000000000000" pitchFamily="2" charset="0"/>
              </a:defRPr>
            </a:lvl1pPr>
            <a:lvl2pPr marL="342904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685809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028713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371617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item or step 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101DA23-83F7-4662-BC02-2666717C53B4}"/>
              </a:ext>
            </a:extLst>
          </p:cNvPr>
          <p:cNvSpPr/>
          <p:nvPr userDrawn="1"/>
        </p:nvSpPr>
        <p:spPr>
          <a:xfrm>
            <a:off x="6581823" y="1538056"/>
            <a:ext cx="1306683" cy="130668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6E1CEA20-24A4-8C45-B5A6-CE111F714FE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784825" y="1724353"/>
            <a:ext cx="886809" cy="916969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4DB30FF-E82C-424F-A06C-EFC3CFC45E3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047637" y="3058997"/>
            <a:ext cx="2375054" cy="56595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1801" b="1">
                <a:latin typeface="Tisa Offc Serif Pro" panose="02010504030101020102" pitchFamily="2" charset="0"/>
                <a:ea typeface="Roboto" panose="02000000000000000000" pitchFamily="2" charset="0"/>
              </a:defRPr>
            </a:lvl1pPr>
            <a:lvl2pPr marL="342904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685809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028713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371617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item or step 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3C9055-948F-21AE-4DDE-D13489FC6673}"/>
              </a:ext>
            </a:extLst>
          </p:cNvPr>
          <p:cNvSpPr/>
          <p:nvPr userDrawn="1"/>
        </p:nvSpPr>
        <p:spPr>
          <a:xfrm>
            <a:off x="-36576" y="4684327"/>
            <a:ext cx="9181707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 b="0" i="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DA1A5DB-60AA-5FDA-4E73-C065F7503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9893" y="4782557"/>
            <a:ext cx="236889" cy="273844"/>
          </a:xfrm>
        </p:spPr>
        <p:txBody>
          <a:bodyPr/>
          <a:lstStyle>
            <a:lvl1pPr>
              <a:defRPr>
                <a:solidFill>
                  <a:srgbClr val="B2B4B2"/>
                </a:solidFill>
              </a:defRPr>
            </a:lvl1pPr>
          </a:lstStyle>
          <a:p>
            <a:fld id="{1CF77CCB-A837-3E49-BD58-C1431ED74F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67D2FD8-D843-239F-4604-CE353A6B8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9031" y="4736008"/>
            <a:ext cx="58058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1" b="0">
                <a:solidFill>
                  <a:schemeClr val="bg2"/>
                </a:solidFill>
                <a:latin typeface="Tisa Offc Serif Pro" panose="02010504030101020102" pitchFamily="2" charset="0"/>
              </a:defRPr>
            </a:lvl1pPr>
          </a:lstStyle>
          <a:p>
            <a:r>
              <a:rPr lang="en-US" dirty="0"/>
              <a:t>Missouri University of Science and Technology</a:t>
            </a:r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50C38928-1D61-9899-59FA-5DC23AAF97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3192" y="4413817"/>
            <a:ext cx="737481" cy="73748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DE2DE75-BA64-053D-0E0F-64446631A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273845"/>
            <a:ext cx="8356155" cy="39913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3001" b="1" i="0">
                <a:latin typeface="Franklin Gothic Demi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25BBA39-DE09-397A-E7ED-7248F3C45425}"/>
              </a:ext>
            </a:extLst>
          </p:cNvPr>
          <p:cNvSpPr>
            <a:spLocks noGrp="1"/>
          </p:cNvSpPr>
          <p:nvPr>
            <p:ph type="subTitle" idx="18"/>
          </p:nvPr>
        </p:nvSpPr>
        <p:spPr>
          <a:xfrm>
            <a:off x="393192" y="736882"/>
            <a:ext cx="8356155" cy="306692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300"/>
              </a:spcBef>
              <a:spcAft>
                <a:spcPts val="300"/>
              </a:spcAft>
              <a:buNone/>
              <a:defRPr sz="2400" b="0" i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342904" indent="0" algn="ctr">
              <a:buNone/>
              <a:defRPr sz="1500"/>
            </a:lvl2pPr>
            <a:lvl3pPr marL="685809" indent="0" algn="ctr">
              <a:buNone/>
              <a:defRPr sz="1349"/>
            </a:lvl3pPr>
            <a:lvl4pPr marL="1028713" indent="0" algn="ctr">
              <a:buNone/>
              <a:defRPr sz="1200"/>
            </a:lvl4pPr>
            <a:lvl5pPr marL="1371617" indent="0" algn="ctr">
              <a:buNone/>
              <a:defRPr sz="1200"/>
            </a:lvl5pPr>
            <a:lvl6pPr marL="1714521" indent="0" algn="ctr">
              <a:buNone/>
              <a:defRPr sz="1200"/>
            </a:lvl6pPr>
            <a:lvl7pPr marL="2057427" indent="0" algn="ctr">
              <a:buNone/>
              <a:defRPr sz="1200"/>
            </a:lvl7pPr>
            <a:lvl8pPr marL="2400330" indent="0" algn="ctr">
              <a:buNone/>
              <a:defRPr sz="1200"/>
            </a:lvl8pPr>
            <a:lvl9pPr marL="274323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33730134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orient="horz" pos="2400" userDrawn="1">
          <p15:clr>
            <a:srgbClr val="FBAE40"/>
          </p15:clr>
        </p15:guide>
        <p15:guide id="2" pos="597" userDrawn="1">
          <p15:clr>
            <a:srgbClr val="FBAE40"/>
          </p15:clr>
        </p15:guide>
        <p15:guide id="3" pos="7081" userDrawn="1">
          <p15:clr>
            <a:srgbClr val="FBAE40"/>
          </p15:clr>
        </p15:guide>
        <p15:guide id="4" pos="3840" userDrawn="1">
          <p15:clr>
            <a:srgbClr val="FBAE40"/>
          </p15:clr>
        </p15:guide>
        <p15:guide id="5" orient="horz" pos="1054" userDrawn="1">
          <p15:clr>
            <a:srgbClr val="FBAE40"/>
          </p15:clr>
        </p15:guide>
        <p15:guide id="6" orient="horz" pos="3744" userDrawn="1">
          <p15:clr>
            <a:srgbClr val="FBAE40"/>
          </p15:clr>
        </p15:guide>
        <p15:guide id="7" orient="horz" pos="697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Ic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D6361F7-376B-4B6B-90CB-982F8C88D3AB}"/>
              </a:ext>
            </a:extLst>
          </p:cNvPr>
          <p:cNvCxnSpPr/>
          <p:nvPr userDrawn="1"/>
        </p:nvCxnSpPr>
        <p:spPr>
          <a:xfrm>
            <a:off x="1901903" y="2191395"/>
            <a:ext cx="533326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A7215D4C-D1BA-4B83-8034-F6173B4B3FE7}"/>
              </a:ext>
            </a:extLst>
          </p:cNvPr>
          <p:cNvSpPr/>
          <p:nvPr userDrawn="1"/>
        </p:nvSpPr>
        <p:spPr>
          <a:xfrm>
            <a:off x="945610" y="1538054"/>
            <a:ext cx="1306683" cy="130668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0A1A4191-73C5-A24C-B85A-D6F8FC57252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155545" y="1733764"/>
            <a:ext cx="886809" cy="916969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5C06C296-F787-402D-AC65-1E55B4D25C69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14376" y="3058999"/>
            <a:ext cx="1769150" cy="56595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1801" b="1">
                <a:latin typeface="Tisa Offc Serif Pro" panose="02010504030101020102" pitchFamily="2" charset="0"/>
                <a:ea typeface="Roboto" panose="02000000000000000000" pitchFamily="2" charset="0"/>
              </a:defRPr>
            </a:lvl1pPr>
            <a:lvl2pPr marL="342904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685809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028713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371617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item or step 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E1934B1-C1CC-42D5-A8D8-639ED39E9A45}"/>
              </a:ext>
            </a:extLst>
          </p:cNvPr>
          <p:cNvSpPr/>
          <p:nvPr userDrawn="1"/>
        </p:nvSpPr>
        <p:spPr>
          <a:xfrm>
            <a:off x="2951873" y="1538054"/>
            <a:ext cx="1306683" cy="130668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D7A0C8CB-AE00-AE4E-8B06-C3CDA2E8A6B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166348" y="1710649"/>
            <a:ext cx="886809" cy="916969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8C7F2CE8-9E91-4C86-99AB-686A9C810419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2720639" y="3058999"/>
            <a:ext cx="1769150" cy="56595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1801" b="1">
                <a:latin typeface="Tisa Offc Serif Pro" panose="02010504030101020102" pitchFamily="2" charset="0"/>
                <a:ea typeface="Roboto" panose="02000000000000000000" pitchFamily="2" charset="0"/>
              </a:defRPr>
            </a:lvl1pPr>
            <a:lvl2pPr marL="342904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685809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028713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371617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item or step 1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7542B3E-45A5-4E88-A2C5-758AC86BE4D0}"/>
              </a:ext>
            </a:extLst>
          </p:cNvPr>
          <p:cNvSpPr/>
          <p:nvPr userDrawn="1"/>
        </p:nvSpPr>
        <p:spPr>
          <a:xfrm>
            <a:off x="4885448" y="1538054"/>
            <a:ext cx="1306683" cy="130668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EED777B6-C788-B840-ACC3-FD8949E42AC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095383" y="1732480"/>
            <a:ext cx="886809" cy="916969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C06D7C8-7D2D-4A80-B5B8-174F5056AA0B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654214" y="3058999"/>
            <a:ext cx="1769150" cy="56595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1801" b="1">
                <a:latin typeface="Tisa Offc Serif Pro" panose="02010504030101020102" pitchFamily="2" charset="0"/>
                <a:ea typeface="Roboto" panose="02000000000000000000" pitchFamily="2" charset="0"/>
              </a:defRPr>
            </a:lvl1pPr>
            <a:lvl2pPr marL="342904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685809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028713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371617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item or step 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24B0597-6276-471F-96FD-FDE08D64C524}"/>
              </a:ext>
            </a:extLst>
          </p:cNvPr>
          <p:cNvSpPr/>
          <p:nvPr userDrawn="1"/>
        </p:nvSpPr>
        <p:spPr>
          <a:xfrm>
            <a:off x="6891709" y="1533849"/>
            <a:ext cx="1306683" cy="130668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04C4E3A7-AB8A-6243-BBFD-8A433C78470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105205" y="1733764"/>
            <a:ext cx="886809" cy="916969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8FC2F9F8-450A-4433-BAFC-DCD0001FAF1D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660476" y="3054793"/>
            <a:ext cx="1769150" cy="56595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1801" b="1">
                <a:latin typeface="Tisa Offc Serif Pro" panose="02010504030101020102" pitchFamily="2" charset="0"/>
                <a:ea typeface="Roboto" panose="02000000000000000000" pitchFamily="2" charset="0"/>
              </a:defRPr>
            </a:lvl1pPr>
            <a:lvl2pPr marL="342904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685809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028713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371617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item or step 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FAC052-E277-F75B-0105-D87A44F7376E}"/>
              </a:ext>
            </a:extLst>
          </p:cNvPr>
          <p:cNvSpPr/>
          <p:nvPr userDrawn="1"/>
        </p:nvSpPr>
        <p:spPr>
          <a:xfrm>
            <a:off x="-37707" y="4690037"/>
            <a:ext cx="9181707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 b="0" i="0" dirty="0">
              <a:latin typeface="Arial" panose="020B0604020202020204" pitchFamily="34" charset="0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6D6CEFB-540A-C805-C592-918653697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9893" y="4782557"/>
            <a:ext cx="236889" cy="273844"/>
          </a:xfrm>
        </p:spPr>
        <p:txBody>
          <a:bodyPr/>
          <a:lstStyle>
            <a:lvl1pPr>
              <a:defRPr>
                <a:solidFill>
                  <a:srgbClr val="B2B4B2"/>
                </a:solidFill>
              </a:defRPr>
            </a:lvl1pPr>
          </a:lstStyle>
          <a:p>
            <a:fld id="{1CF77CCB-A837-3E49-BD58-C1431ED74F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8ACD510-8B58-9B31-9F97-5E6D71C39C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9031" y="4736008"/>
            <a:ext cx="58058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1" b="0">
                <a:solidFill>
                  <a:schemeClr val="bg2"/>
                </a:solidFill>
                <a:latin typeface="Tisa Offc Serif Pro" panose="02010504030101020102" pitchFamily="2" charset="0"/>
              </a:defRPr>
            </a:lvl1pPr>
          </a:lstStyle>
          <a:p>
            <a:r>
              <a:rPr lang="en-US" dirty="0"/>
              <a:t>Missouri University of Science and Technology</a:t>
            </a:r>
          </a:p>
        </p:txBody>
      </p:sp>
      <p:pic>
        <p:nvPicPr>
          <p:cNvPr id="5" name="Picture 15">
            <a:extLst>
              <a:ext uri="{FF2B5EF4-FFF2-40B4-BE49-F238E27FC236}">
                <a16:creationId xmlns:a16="http://schemas.microsoft.com/office/drawing/2014/main" id="{245F213D-C3FD-9D97-E6F0-BEBA20783A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3192" y="4413817"/>
            <a:ext cx="737481" cy="73748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B7FA97F-8DA1-04F6-0760-857134C29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273845"/>
            <a:ext cx="8356155" cy="39913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3001" b="1" i="0">
                <a:latin typeface="Franklin Gothic Demi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7E59373-861A-EB49-562E-DE07AA3AB76F}"/>
              </a:ext>
            </a:extLst>
          </p:cNvPr>
          <p:cNvSpPr>
            <a:spLocks noGrp="1"/>
          </p:cNvSpPr>
          <p:nvPr>
            <p:ph type="subTitle" idx="25"/>
          </p:nvPr>
        </p:nvSpPr>
        <p:spPr>
          <a:xfrm>
            <a:off x="393192" y="736882"/>
            <a:ext cx="8356155" cy="306692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300"/>
              </a:spcBef>
              <a:spcAft>
                <a:spcPts val="300"/>
              </a:spcAft>
              <a:buNone/>
              <a:defRPr sz="2400" b="0" i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342904" indent="0" algn="ctr">
              <a:buNone/>
              <a:defRPr sz="1500"/>
            </a:lvl2pPr>
            <a:lvl3pPr marL="685809" indent="0" algn="ctr">
              <a:buNone/>
              <a:defRPr sz="1349"/>
            </a:lvl3pPr>
            <a:lvl4pPr marL="1028713" indent="0" algn="ctr">
              <a:buNone/>
              <a:defRPr sz="1200"/>
            </a:lvl4pPr>
            <a:lvl5pPr marL="1371617" indent="0" algn="ctr">
              <a:buNone/>
              <a:defRPr sz="1200"/>
            </a:lvl5pPr>
            <a:lvl6pPr marL="1714521" indent="0" algn="ctr">
              <a:buNone/>
              <a:defRPr sz="1200"/>
            </a:lvl6pPr>
            <a:lvl7pPr marL="2057427" indent="0" algn="ctr">
              <a:buNone/>
              <a:defRPr sz="1200"/>
            </a:lvl7pPr>
            <a:lvl8pPr marL="2400330" indent="0" algn="ctr">
              <a:buNone/>
              <a:defRPr sz="1200"/>
            </a:lvl8pPr>
            <a:lvl9pPr marL="274323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94146349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orient="horz" pos="2400" userDrawn="1">
          <p15:clr>
            <a:srgbClr val="FBAE40"/>
          </p15:clr>
        </p15:guide>
        <p15:guide id="2" pos="597" userDrawn="1">
          <p15:clr>
            <a:srgbClr val="FBAE40"/>
          </p15:clr>
        </p15:guide>
        <p15:guide id="3" pos="7081" userDrawn="1">
          <p15:clr>
            <a:srgbClr val="FBAE40"/>
          </p15:clr>
        </p15:guide>
        <p15:guide id="4" pos="3840" userDrawn="1">
          <p15:clr>
            <a:srgbClr val="FBAE40"/>
          </p15:clr>
        </p15:guide>
        <p15:guide id="5" orient="horz" pos="1054" userDrawn="1">
          <p15:clr>
            <a:srgbClr val="FBAE40"/>
          </p15:clr>
        </p15:guide>
        <p15:guide id="6" orient="horz" pos="3744" userDrawn="1">
          <p15:clr>
            <a:srgbClr val="FBAE40"/>
          </p15:clr>
        </p15:guide>
        <p15:guide id="7" orient="horz" pos="697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 Ic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D6361F7-376B-4B6B-90CB-982F8C88D3AB}"/>
              </a:ext>
            </a:extLst>
          </p:cNvPr>
          <p:cNvCxnSpPr>
            <a:cxnSpLocks/>
          </p:cNvCxnSpPr>
          <p:nvPr userDrawn="1"/>
        </p:nvCxnSpPr>
        <p:spPr>
          <a:xfrm>
            <a:off x="1284348" y="2191395"/>
            <a:ext cx="684753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A7215D4C-D1BA-4B83-8034-F6173B4B3FE7}"/>
              </a:ext>
            </a:extLst>
          </p:cNvPr>
          <p:cNvSpPr/>
          <p:nvPr userDrawn="1"/>
        </p:nvSpPr>
        <p:spPr>
          <a:xfrm>
            <a:off x="395785" y="1594244"/>
            <a:ext cx="1195943" cy="1195943"/>
          </a:xfrm>
          <a:prstGeom prst="ellipse">
            <a:avLst/>
          </a:prstGeom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0E2F4087-739F-1B43-B022-92BCEDD29A2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07471" y="1802624"/>
            <a:ext cx="772574" cy="814869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5C06C296-F787-402D-AC65-1E55B4D25C69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393192" y="3058999"/>
            <a:ext cx="1201129" cy="56595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1401" b="1">
                <a:latin typeface="Tisa Offc Serif Pro" panose="02010504030101020102" pitchFamily="2" charset="0"/>
                <a:ea typeface="Roboto" panose="02000000000000000000" pitchFamily="2" charset="0"/>
              </a:defRPr>
            </a:lvl1pPr>
            <a:lvl2pPr marL="342904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685809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028713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371617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item or step 1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7542B3E-45A5-4E88-A2C5-758AC86BE4D0}"/>
              </a:ext>
            </a:extLst>
          </p:cNvPr>
          <p:cNvSpPr/>
          <p:nvPr userDrawn="1"/>
        </p:nvSpPr>
        <p:spPr>
          <a:xfrm>
            <a:off x="3979497" y="1603159"/>
            <a:ext cx="1195943" cy="1195943"/>
          </a:xfrm>
          <a:prstGeom prst="ellipse">
            <a:avLst/>
          </a:prstGeom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121B32AC-29FE-5347-BC89-E1D12CFE917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191183" y="1784485"/>
            <a:ext cx="772574" cy="814869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FCAF8AD6-3AD0-422C-B775-D4163897266E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964211" y="3080595"/>
            <a:ext cx="1201129" cy="56595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1401" b="1">
                <a:latin typeface="Tisa Offc Serif Pro" panose="02010504030101020102" pitchFamily="2" charset="0"/>
                <a:ea typeface="Roboto" panose="02000000000000000000" pitchFamily="2" charset="0"/>
              </a:defRPr>
            </a:lvl1pPr>
            <a:lvl2pPr marL="342904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685809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028713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371617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item or step 3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3182B05-A7F1-450F-AE61-51425BEF3AA6}"/>
              </a:ext>
            </a:extLst>
          </p:cNvPr>
          <p:cNvSpPr/>
          <p:nvPr userDrawn="1"/>
        </p:nvSpPr>
        <p:spPr>
          <a:xfrm>
            <a:off x="7554866" y="1600444"/>
            <a:ext cx="1195943" cy="1195943"/>
          </a:xfrm>
          <a:prstGeom prst="ellipse">
            <a:avLst/>
          </a:prstGeom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F0B4205C-10C8-FE4A-8B1C-0B1A629E22B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740212" y="1792070"/>
            <a:ext cx="825250" cy="814869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0D14923E-7CAE-49B7-9668-7B538ECFDC5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7543021" y="3080595"/>
            <a:ext cx="1201129" cy="56595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1401" b="1">
                <a:latin typeface="Tisa Offc Serif Pro" panose="02010504030101020102" pitchFamily="2" charset="0"/>
                <a:ea typeface="Roboto" panose="02000000000000000000" pitchFamily="2" charset="0"/>
              </a:defRPr>
            </a:lvl1pPr>
            <a:lvl2pPr marL="342904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685809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028713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371617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item or step 5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D313A4-7308-177C-7152-9F15AF58B08A}"/>
              </a:ext>
            </a:extLst>
          </p:cNvPr>
          <p:cNvSpPr/>
          <p:nvPr userDrawn="1"/>
        </p:nvSpPr>
        <p:spPr>
          <a:xfrm>
            <a:off x="-37707" y="4684327"/>
            <a:ext cx="9181707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 b="0" i="0" dirty="0">
              <a:latin typeface="Arial" panose="020B0604020202020204" pitchFamily="34" charset="0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5AC48E3-6DAA-DB19-4134-8FB5E3CD9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9893" y="4782557"/>
            <a:ext cx="236889" cy="273844"/>
          </a:xfrm>
        </p:spPr>
        <p:txBody>
          <a:bodyPr/>
          <a:lstStyle>
            <a:lvl1pPr>
              <a:defRPr>
                <a:solidFill>
                  <a:srgbClr val="B2B4B2"/>
                </a:solidFill>
              </a:defRPr>
            </a:lvl1pPr>
          </a:lstStyle>
          <a:p>
            <a:fld id="{1CF77CCB-A837-3E49-BD58-C1431ED74F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6C43885-8001-5769-A80D-061A8DBAB2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9031" y="4736008"/>
            <a:ext cx="58058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1" b="0">
                <a:solidFill>
                  <a:schemeClr val="bg2"/>
                </a:solidFill>
                <a:latin typeface="Tisa Offc Serif Pro" panose="02010504030101020102" pitchFamily="2" charset="0"/>
              </a:defRPr>
            </a:lvl1pPr>
          </a:lstStyle>
          <a:p>
            <a:r>
              <a:rPr lang="en-US" dirty="0"/>
              <a:t>Missouri University of Science and Technology</a:t>
            </a:r>
          </a:p>
        </p:txBody>
      </p:sp>
      <p:pic>
        <p:nvPicPr>
          <p:cNvPr id="5" name="Picture 15">
            <a:extLst>
              <a:ext uri="{FF2B5EF4-FFF2-40B4-BE49-F238E27FC236}">
                <a16:creationId xmlns:a16="http://schemas.microsoft.com/office/drawing/2014/main" id="{DFC924F5-D32A-B5AC-72AA-0701DB81E1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3192" y="4413817"/>
            <a:ext cx="737481" cy="73748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B018027-C248-4BEE-6231-33CFAA31F871}"/>
              </a:ext>
            </a:extLst>
          </p:cNvPr>
          <p:cNvSpPr/>
          <p:nvPr userDrawn="1"/>
        </p:nvSpPr>
        <p:spPr>
          <a:xfrm>
            <a:off x="2197877" y="1614028"/>
            <a:ext cx="1195943" cy="1195943"/>
          </a:xfrm>
          <a:prstGeom prst="ellipse">
            <a:avLst/>
          </a:prstGeom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F0C1F1BF-FC69-E30E-F7E0-AD42234A2A3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409562" y="1795354"/>
            <a:ext cx="772574" cy="814869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3F2DC7B-BCF7-FDF6-F500-CF5F49E18CDB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2182591" y="3091464"/>
            <a:ext cx="1201129" cy="56595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1401" b="1">
                <a:latin typeface="Tisa Offc Serif Pro" panose="02010504030101020102" pitchFamily="2" charset="0"/>
                <a:ea typeface="Roboto" panose="02000000000000000000" pitchFamily="2" charset="0"/>
              </a:defRPr>
            </a:lvl1pPr>
            <a:lvl2pPr marL="342904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685809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028713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371617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item or step 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1273687-2D83-E48C-9BD7-8187F7E67D30}"/>
              </a:ext>
            </a:extLst>
          </p:cNvPr>
          <p:cNvSpPr/>
          <p:nvPr userDrawn="1"/>
        </p:nvSpPr>
        <p:spPr>
          <a:xfrm>
            <a:off x="5781589" y="1594244"/>
            <a:ext cx="1195943" cy="1195943"/>
          </a:xfrm>
          <a:prstGeom prst="ellipse">
            <a:avLst/>
          </a:prstGeom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BC1E2329-125B-B25A-D723-8C547A19B74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993274" y="1775570"/>
            <a:ext cx="772574" cy="814869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85E23F2-DAFF-3CD3-8780-45B73485C304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5766303" y="3071680"/>
            <a:ext cx="1201129" cy="56595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1401" b="1">
                <a:latin typeface="Tisa Offc Serif Pro" panose="02010504030101020102" pitchFamily="2" charset="0"/>
                <a:ea typeface="Roboto" panose="02000000000000000000" pitchFamily="2" charset="0"/>
              </a:defRPr>
            </a:lvl1pPr>
            <a:lvl2pPr marL="342904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685809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028713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371617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item or step 4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3DE64AC-A5D2-DA69-8617-4A40D266F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273845"/>
            <a:ext cx="8356155" cy="39913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3001" b="1" i="0">
                <a:latin typeface="Franklin Gothic Demi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EFB9997-02CE-A53F-687E-0D523823BC70}"/>
              </a:ext>
            </a:extLst>
          </p:cNvPr>
          <p:cNvSpPr>
            <a:spLocks noGrp="1"/>
          </p:cNvSpPr>
          <p:nvPr>
            <p:ph type="subTitle" idx="18"/>
          </p:nvPr>
        </p:nvSpPr>
        <p:spPr>
          <a:xfrm>
            <a:off x="393192" y="736882"/>
            <a:ext cx="8356155" cy="306692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300"/>
              </a:spcBef>
              <a:spcAft>
                <a:spcPts val="300"/>
              </a:spcAft>
              <a:buNone/>
              <a:defRPr sz="2400" b="0" i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342904" indent="0" algn="ctr">
              <a:buNone/>
              <a:defRPr sz="1500"/>
            </a:lvl2pPr>
            <a:lvl3pPr marL="685809" indent="0" algn="ctr">
              <a:buNone/>
              <a:defRPr sz="1349"/>
            </a:lvl3pPr>
            <a:lvl4pPr marL="1028713" indent="0" algn="ctr">
              <a:buNone/>
              <a:defRPr sz="1200"/>
            </a:lvl4pPr>
            <a:lvl5pPr marL="1371617" indent="0" algn="ctr">
              <a:buNone/>
              <a:defRPr sz="1200"/>
            </a:lvl5pPr>
            <a:lvl6pPr marL="1714521" indent="0" algn="ctr">
              <a:buNone/>
              <a:defRPr sz="1200"/>
            </a:lvl6pPr>
            <a:lvl7pPr marL="2057427" indent="0" algn="ctr">
              <a:buNone/>
              <a:defRPr sz="1200"/>
            </a:lvl7pPr>
            <a:lvl8pPr marL="2400330" indent="0" algn="ctr">
              <a:buNone/>
              <a:defRPr sz="1200"/>
            </a:lvl8pPr>
            <a:lvl9pPr marL="274323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44253775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orient="horz" pos="2400" userDrawn="1">
          <p15:clr>
            <a:srgbClr val="FBAE40"/>
          </p15:clr>
        </p15:guide>
        <p15:guide id="2" pos="597" userDrawn="1">
          <p15:clr>
            <a:srgbClr val="FBAE40"/>
          </p15:clr>
        </p15:guide>
        <p15:guide id="3" pos="7081" userDrawn="1">
          <p15:clr>
            <a:srgbClr val="FBAE40"/>
          </p15:clr>
        </p15:guide>
        <p15:guide id="4" pos="3840" userDrawn="1">
          <p15:clr>
            <a:srgbClr val="FBAE40"/>
          </p15:clr>
        </p15:guide>
        <p15:guide id="5" orient="horz" pos="1054" userDrawn="1">
          <p15:clr>
            <a:srgbClr val="FBAE40"/>
          </p15:clr>
        </p15:guide>
        <p15:guide id="6" orient="horz" pos="3744" userDrawn="1">
          <p15:clr>
            <a:srgbClr val="FBAE40"/>
          </p15:clr>
        </p15:guide>
        <p15:guide id="7" orient="horz" pos="697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1"/>
            </a:lvl3pPr>
            <a:lvl4pPr>
              <a:defRPr sz="1500"/>
            </a:lvl4pPr>
            <a:lvl5pPr>
              <a:defRPr sz="28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9" cy="2858691"/>
          </a:xfrm>
        </p:spPr>
        <p:txBody>
          <a:bodyPr>
            <a:normAutofit/>
          </a:bodyPr>
          <a:lstStyle>
            <a:lvl1pPr marL="0" indent="0">
              <a:buNone/>
              <a:defRPr sz="1401"/>
            </a:lvl1pPr>
            <a:lvl2pPr marL="342904" indent="0">
              <a:buNone/>
              <a:defRPr sz="1051"/>
            </a:lvl2pPr>
            <a:lvl3pPr marL="685809" indent="0">
              <a:buNone/>
              <a:defRPr sz="900"/>
            </a:lvl3pPr>
            <a:lvl4pPr marL="1028713" indent="0">
              <a:buNone/>
              <a:defRPr sz="750"/>
            </a:lvl4pPr>
            <a:lvl5pPr marL="1371617" indent="0">
              <a:buNone/>
              <a:defRPr sz="750"/>
            </a:lvl5pPr>
            <a:lvl6pPr marL="1714521" indent="0">
              <a:buNone/>
              <a:defRPr sz="750"/>
            </a:lvl6pPr>
            <a:lvl7pPr marL="2057427" indent="0">
              <a:buNone/>
              <a:defRPr sz="750"/>
            </a:lvl7pPr>
            <a:lvl8pPr marL="2400330" indent="0">
              <a:buNone/>
              <a:defRPr sz="750"/>
            </a:lvl8pPr>
            <a:lvl9pPr marL="2743234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77CCB-A837-3E49-BD58-C1431ED74FC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8DE406-D8D6-C0FC-6AB7-1FC5BECB17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09452" y="4712097"/>
            <a:ext cx="58058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1" b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Missouri University of Science and Technology</a:t>
            </a:r>
          </a:p>
        </p:txBody>
      </p:sp>
    </p:spTree>
    <p:extLst>
      <p:ext uri="{BB962C8B-B14F-4D97-AF65-F5344CB8AC3E}">
        <p14:creationId xmlns:p14="http://schemas.microsoft.com/office/powerpoint/2010/main" val="3783003677"/>
      </p:ext>
    </p:extLst>
  </p:cSld>
  <p:clrMapOvr>
    <a:masterClrMapping/>
  </p:clrMapOvr>
  <p:hf sldNum="0"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4" indent="0">
              <a:buNone/>
              <a:defRPr sz="2100"/>
            </a:lvl2pPr>
            <a:lvl3pPr marL="685809" indent="0">
              <a:buNone/>
              <a:defRPr sz="1801"/>
            </a:lvl3pPr>
            <a:lvl4pPr marL="1028713" indent="0">
              <a:buNone/>
              <a:defRPr sz="1500"/>
            </a:lvl4pPr>
            <a:lvl5pPr marL="1371617" indent="0">
              <a:buNone/>
              <a:defRPr sz="1500"/>
            </a:lvl5pPr>
            <a:lvl6pPr marL="1714521" indent="0">
              <a:buNone/>
              <a:defRPr sz="1500"/>
            </a:lvl6pPr>
            <a:lvl7pPr marL="2057427" indent="0">
              <a:buNone/>
              <a:defRPr sz="1500"/>
            </a:lvl7pPr>
            <a:lvl8pPr marL="2400330" indent="0">
              <a:buNone/>
              <a:defRPr sz="1500"/>
            </a:lvl8pPr>
            <a:lvl9pPr marL="2743234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9" cy="2858691"/>
          </a:xfrm>
        </p:spPr>
        <p:txBody>
          <a:bodyPr/>
          <a:lstStyle>
            <a:lvl1pPr marL="0" indent="0">
              <a:buNone/>
              <a:defRPr sz="1401"/>
            </a:lvl1pPr>
            <a:lvl2pPr marL="342904" indent="0">
              <a:buNone/>
              <a:defRPr sz="1051"/>
            </a:lvl2pPr>
            <a:lvl3pPr marL="685809" indent="0">
              <a:buNone/>
              <a:defRPr sz="900"/>
            </a:lvl3pPr>
            <a:lvl4pPr marL="1028713" indent="0">
              <a:buNone/>
              <a:defRPr sz="750"/>
            </a:lvl4pPr>
            <a:lvl5pPr marL="1371617" indent="0">
              <a:buNone/>
              <a:defRPr sz="750"/>
            </a:lvl5pPr>
            <a:lvl6pPr marL="1714521" indent="0">
              <a:buNone/>
              <a:defRPr sz="750"/>
            </a:lvl6pPr>
            <a:lvl7pPr marL="2057427" indent="0">
              <a:buNone/>
              <a:defRPr sz="750"/>
            </a:lvl7pPr>
            <a:lvl8pPr marL="2400330" indent="0">
              <a:buNone/>
              <a:defRPr sz="750"/>
            </a:lvl8pPr>
            <a:lvl9pPr marL="2743234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77CCB-A837-3E49-BD58-C1431ED74FC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1ADE34-16C2-B9DB-F823-DB04E6BF9F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09452" y="4712097"/>
            <a:ext cx="58058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1" b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Missouri University of Science and Technology</a:t>
            </a:r>
          </a:p>
        </p:txBody>
      </p:sp>
    </p:spTree>
    <p:extLst>
      <p:ext uri="{BB962C8B-B14F-4D97-AF65-F5344CB8AC3E}">
        <p14:creationId xmlns:p14="http://schemas.microsoft.com/office/powerpoint/2010/main" val="172741728"/>
      </p:ext>
    </p:extLst>
  </p:cSld>
  <p:clrMapOvr>
    <a:masterClrMapping/>
  </p:clrMapOvr>
  <p:hf sldNum="0"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2" y="273844"/>
            <a:ext cx="7886700" cy="71804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1227332"/>
            <a:ext cx="7886700" cy="3350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77CCB-A837-3E49-BD58-C1431ED74FC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45DE5C7-4600-0321-CDD7-B193657728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09452" y="4712097"/>
            <a:ext cx="58058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1" b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Missouri University of Science and Technology</a:t>
            </a:r>
          </a:p>
        </p:txBody>
      </p:sp>
    </p:spTree>
    <p:extLst>
      <p:ext uri="{BB962C8B-B14F-4D97-AF65-F5344CB8AC3E}">
        <p14:creationId xmlns:p14="http://schemas.microsoft.com/office/powerpoint/2010/main" val="3029527080"/>
      </p:ext>
    </p:extLst>
  </p:cSld>
  <p:clrMapOvr>
    <a:masterClrMapping/>
  </p:clrMapOvr>
  <p:hf sldNum="0"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7" y="273845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77CCB-A837-3E49-BD58-C1431ED74FC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637956F-B19B-91A8-02A3-00B7F6E467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09452" y="4712097"/>
            <a:ext cx="58058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1" b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Missouri University of Science and Technology</a:t>
            </a:r>
          </a:p>
        </p:txBody>
      </p:sp>
    </p:spTree>
    <p:extLst>
      <p:ext uri="{BB962C8B-B14F-4D97-AF65-F5344CB8AC3E}">
        <p14:creationId xmlns:p14="http://schemas.microsoft.com/office/powerpoint/2010/main" val="1478211110"/>
      </p:ext>
    </p:extLst>
  </p:cSld>
  <p:clrMapOvr>
    <a:masterClrMapping/>
  </p:clrMapOvr>
  <p:hf sldNum="0"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8A31C04-BD64-AE26-E8CD-0674E3BB1754}"/>
              </a:ext>
            </a:extLst>
          </p:cNvPr>
          <p:cNvSpPr/>
          <p:nvPr userDrawn="1"/>
        </p:nvSpPr>
        <p:spPr>
          <a:xfrm>
            <a:off x="-37707" y="4684327"/>
            <a:ext cx="9181707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 b="0" i="0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191" y="273844"/>
            <a:ext cx="8122158" cy="718048"/>
          </a:xfrm>
        </p:spPr>
        <p:txBody>
          <a:bodyPr lIns="0" tIns="0" rIns="0" bIns="0" anchor="t" anchorCtr="0"/>
          <a:lstStyle>
            <a:lvl1pPr>
              <a:defRPr b="0" i="0"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191" y="1221111"/>
            <a:ext cx="8122158" cy="3092623"/>
          </a:xfrm>
        </p:spPr>
        <p:txBody>
          <a:bodyPr lIns="0" tIns="0" rIns="0" bIns="0"/>
          <a:lstStyle>
            <a:lvl2pPr marL="342904" indent="-334968">
              <a:tabLst/>
              <a:defRPr/>
            </a:lvl2pPr>
            <a:lvl3pPr marL="574683" indent="-255591">
              <a:spcAft>
                <a:spcPts val="375"/>
              </a:spcAft>
              <a:tabLst/>
              <a:defRPr/>
            </a:lvl3pPr>
            <a:lvl4pPr marL="749309" indent="-177803">
              <a:tabLst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29893" y="4782557"/>
            <a:ext cx="236889" cy="273844"/>
          </a:xfrm>
        </p:spPr>
        <p:txBody>
          <a:bodyPr/>
          <a:lstStyle>
            <a:lvl1pPr>
              <a:defRPr>
                <a:solidFill>
                  <a:srgbClr val="B2B4B2"/>
                </a:solidFill>
              </a:defRPr>
            </a:lvl1pPr>
          </a:lstStyle>
          <a:p>
            <a:fld id="{1CF77CCB-A837-3E49-BD58-C1431ED74F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82C6CAF-02F1-0F8E-8E14-E6D7365EAA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9031" y="4736008"/>
            <a:ext cx="58058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1" b="0">
                <a:solidFill>
                  <a:schemeClr val="bg2"/>
                </a:solidFill>
                <a:latin typeface="Tisa Offc Serif Pro" panose="02010504030101020102" pitchFamily="2" charset="0"/>
              </a:defRPr>
            </a:lvl1pPr>
          </a:lstStyle>
          <a:p>
            <a:r>
              <a:rPr lang="en-US" dirty="0"/>
              <a:t>Missouri University of Science and Technology</a:t>
            </a:r>
          </a:p>
        </p:txBody>
      </p:sp>
      <p:pic>
        <p:nvPicPr>
          <p:cNvPr id="10" name="Picture 15">
            <a:extLst>
              <a:ext uri="{FF2B5EF4-FFF2-40B4-BE49-F238E27FC236}">
                <a16:creationId xmlns:a16="http://schemas.microsoft.com/office/drawing/2014/main" id="{474462B8-AB30-3207-0F22-9E2D4E5D49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3192" y="4413817"/>
            <a:ext cx="737481" cy="73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52170"/>
      </p:ext>
    </p:extLst>
  </p:cSld>
  <p:clrMapOvr>
    <a:masterClrMapping/>
  </p:clrMapOvr>
  <p:hf sldNum="0"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65036-3D15-4D08-9281-87CBB86A5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8E0E79-5CDD-4194-B178-C8D9C7611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7CEBE-34E3-44CE-95D5-088CB22FB4EE}" type="datetimeFigureOut">
              <a:rPr lang="en-US" smtClean="0"/>
              <a:t>1/13/2025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DABF8B-B692-4B6E-91C1-867C8487E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Missouri University of Science and Technology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577957-3333-4362-9BDE-CB077A70A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39581-759F-43B7-B47D-47F906F0E29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26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46519" y="4873752"/>
            <a:ext cx="2057401" cy="118872"/>
          </a:xfrm>
        </p:spPr>
        <p:txBody>
          <a:bodyPr lIns="0" tIns="0" rIns="0" bIns="0" anchor="t" anchorCtr="0"/>
          <a:lstStyle>
            <a:lvl1pPr>
              <a:defRPr>
                <a:solidFill>
                  <a:srgbClr val="63666A"/>
                </a:solidFill>
              </a:defRPr>
            </a:lvl1pPr>
          </a:lstStyle>
          <a:p>
            <a:fld id="{1CF77CCB-A837-3E49-BD58-C1431ED74F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F3D18-678E-A693-7563-851F943B3A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0263" y="1216153"/>
            <a:ext cx="8119872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401" b="0" i="0">
                <a:solidFill>
                  <a:schemeClr val="tx1"/>
                </a:solidFill>
                <a:latin typeface="Tisa Offc Serif Pro" panose="02010504030101020102" pitchFamily="2" charset="0"/>
              </a:defRPr>
            </a:lvl1pPr>
          </a:lstStyle>
          <a:p>
            <a:r>
              <a:rPr lang="en-US" dirty="0"/>
              <a:t>Missouri University of Science and Technology</a:t>
            </a:r>
          </a:p>
        </p:txBody>
      </p:sp>
      <p:pic>
        <p:nvPicPr>
          <p:cNvPr id="8" name="Picture 15">
            <a:extLst>
              <a:ext uri="{FF2B5EF4-FFF2-40B4-BE49-F238E27FC236}">
                <a16:creationId xmlns:a16="http://schemas.microsoft.com/office/drawing/2014/main" id="{386CE58C-66A4-B1EB-FDC5-54F3E5441E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774852" y="0"/>
            <a:ext cx="735547" cy="73554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5ACDA79-C666-8065-B24A-DE9736417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0261" y="4331798"/>
            <a:ext cx="8119872" cy="28346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Tisa Offc Serif Pro" panose="02010504030101020102" pitchFamily="2" charset="0"/>
                <a:ea typeface="Roboto" panose="02000000000000000000" pitchFamily="2" charset="0"/>
              </a:defRPr>
            </a:lvl1pPr>
            <a:lvl2pPr marL="457206" indent="0">
              <a:buNone/>
              <a:defRPr/>
            </a:lvl2pPr>
            <a:lvl3pPr marL="914411" indent="0">
              <a:buNone/>
              <a:defRPr/>
            </a:lvl3pPr>
            <a:lvl4pPr marL="1371617" indent="0">
              <a:buNone/>
              <a:defRPr/>
            </a:lvl4pPr>
            <a:lvl5pPr marL="1828823" indent="0">
              <a:buNone/>
              <a:defRPr/>
            </a:lvl5pPr>
          </a:lstStyle>
          <a:p>
            <a:pPr lvl="0"/>
            <a:r>
              <a:rPr lang="en-US"/>
              <a:t>Month XX, 2022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CDFCCC2A-05EE-B0E7-42A2-17319DE6AC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0524" y="1965960"/>
            <a:ext cx="8119872" cy="1307592"/>
          </a:xfrm>
        </p:spPr>
        <p:txBody>
          <a:bodyPr lIns="0" tIns="0" rIns="0" bIns="0">
            <a:noAutofit/>
          </a:bodyPr>
          <a:lstStyle>
            <a:lvl1pPr>
              <a:defRPr sz="4400">
                <a:latin typeface="Franklin Gothic Medium" panose="020B0603020102020204" pitchFamily="34" charset="0"/>
              </a:defRPr>
            </a:lvl1pPr>
            <a:lvl2pPr>
              <a:defRPr sz="4400">
                <a:latin typeface="Franklin Gothic Medium" panose="020B0603020102020204" pitchFamily="34" charset="0"/>
              </a:defRPr>
            </a:lvl2pPr>
            <a:lvl3pPr>
              <a:defRPr sz="4400">
                <a:latin typeface="Franklin Gothic Medium" panose="020B0603020102020204" pitchFamily="34" charset="0"/>
              </a:defRPr>
            </a:lvl3pPr>
            <a:lvl4pPr>
              <a:defRPr sz="4400">
                <a:latin typeface="Franklin Gothic Medium" panose="020B0603020102020204" pitchFamily="34" charset="0"/>
              </a:defRPr>
            </a:lvl4pPr>
            <a:lvl5pPr>
              <a:defRPr sz="4400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1D875A-59ED-E336-9EA5-BD5C575BBCEF}"/>
              </a:ext>
            </a:extLst>
          </p:cNvPr>
          <p:cNvGrpSpPr/>
          <p:nvPr userDrawn="1"/>
        </p:nvGrpSpPr>
        <p:grpSpPr>
          <a:xfrm rot="16200000">
            <a:off x="506468" y="594477"/>
            <a:ext cx="335280" cy="567691"/>
            <a:chOff x="697976" y="480133"/>
            <a:chExt cx="335280" cy="56769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D2161B1-4962-A90D-C8FD-1E2D7649713E}"/>
                </a:ext>
              </a:extLst>
            </p:cNvPr>
            <p:cNvSpPr/>
            <p:nvPr/>
          </p:nvSpPr>
          <p:spPr>
            <a:xfrm>
              <a:off x="784653" y="566811"/>
              <a:ext cx="161925" cy="161925"/>
            </a:xfrm>
            <a:custGeom>
              <a:avLst/>
              <a:gdLst>
                <a:gd name="connsiteX0" fmla="*/ 0 w 161925"/>
                <a:gd name="connsiteY0" fmla="*/ 0 h 161925"/>
                <a:gd name="connsiteX1" fmla="*/ 161925 w 161925"/>
                <a:gd name="connsiteY1" fmla="*/ 0 h 161925"/>
                <a:gd name="connsiteX2" fmla="*/ 161925 w 161925"/>
                <a:gd name="connsiteY2" fmla="*/ 161925 h 161925"/>
                <a:gd name="connsiteX3" fmla="*/ 0 w 161925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161925">
                  <a:moveTo>
                    <a:pt x="0" y="0"/>
                  </a:moveTo>
                  <a:lnTo>
                    <a:pt x="161925" y="0"/>
                  </a:lnTo>
                  <a:lnTo>
                    <a:pt x="161925" y="161925"/>
                  </a:lnTo>
                  <a:lnTo>
                    <a:pt x="0" y="161925"/>
                  </a:lnTo>
                  <a:close/>
                </a:path>
              </a:pathLst>
            </a:custGeom>
            <a:noFill/>
            <a:ln w="15604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49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CA36F94A-3482-352F-E6F2-54AA3F7E6B31}"/>
                </a:ext>
              </a:extLst>
            </p:cNvPr>
            <p:cNvSpPr/>
            <p:nvPr/>
          </p:nvSpPr>
          <p:spPr>
            <a:xfrm>
              <a:off x="697976" y="480133"/>
              <a:ext cx="335280" cy="567690"/>
            </a:xfrm>
            <a:custGeom>
              <a:avLst/>
              <a:gdLst>
                <a:gd name="connsiteX0" fmla="*/ 335280 w 335280"/>
                <a:gd name="connsiteY0" fmla="*/ 338138 h 567690"/>
                <a:gd name="connsiteX1" fmla="*/ 335280 w 335280"/>
                <a:gd name="connsiteY1" fmla="*/ 0 h 567690"/>
                <a:gd name="connsiteX2" fmla="*/ 0 w 335280"/>
                <a:gd name="connsiteY2" fmla="*/ 0 h 567690"/>
                <a:gd name="connsiteX3" fmla="*/ 0 w 335280"/>
                <a:gd name="connsiteY3" fmla="*/ 338138 h 567690"/>
                <a:gd name="connsiteX4" fmla="*/ 167640 w 335280"/>
                <a:gd name="connsiteY4" fmla="*/ 567690 h 567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" h="567690">
                  <a:moveTo>
                    <a:pt x="335280" y="338138"/>
                  </a:moveTo>
                  <a:lnTo>
                    <a:pt x="335280" y="0"/>
                  </a:lnTo>
                  <a:lnTo>
                    <a:pt x="0" y="0"/>
                  </a:lnTo>
                  <a:lnTo>
                    <a:pt x="0" y="338138"/>
                  </a:lnTo>
                  <a:lnTo>
                    <a:pt x="167640" y="567690"/>
                  </a:lnTo>
                  <a:close/>
                </a:path>
              </a:pathLst>
            </a:custGeom>
            <a:noFill/>
            <a:ln w="15604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49" dirty="0"/>
            </a:p>
          </p:txBody>
        </p:sp>
      </p:grpSp>
      <p:sp>
        <p:nvSpPr>
          <p:cNvPr id="10" name="Subtitle 2">
            <a:extLst>
              <a:ext uri="{FF2B5EF4-FFF2-40B4-BE49-F238E27FC236}">
                <a16:creationId xmlns:a16="http://schemas.microsoft.com/office/drawing/2014/main" id="{2CA5C67E-0E57-4882-3892-D09EDD5B88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0261" y="3685032"/>
            <a:ext cx="8119872" cy="493776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300"/>
              </a:spcBef>
              <a:spcAft>
                <a:spcPts val="300"/>
              </a:spcAft>
              <a:buNone/>
              <a:defRPr sz="240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342904" indent="0" algn="ctr">
              <a:buNone/>
              <a:defRPr sz="1500"/>
            </a:lvl2pPr>
            <a:lvl3pPr marL="685809" indent="0" algn="ctr">
              <a:buNone/>
              <a:defRPr sz="1349"/>
            </a:lvl3pPr>
            <a:lvl4pPr marL="1028713" indent="0" algn="ctr">
              <a:buNone/>
              <a:defRPr sz="1200"/>
            </a:lvl4pPr>
            <a:lvl5pPr marL="1371617" indent="0" algn="ctr">
              <a:buNone/>
              <a:defRPr sz="1200"/>
            </a:lvl5pPr>
            <a:lvl6pPr marL="1714521" indent="0" algn="ctr">
              <a:buNone/>
              <a:defRPr sz="1200"/>
            </a:lvl6pPr>
            <a:lvl7pPr marL="2057427" indent="0" algn="ctr">
              <a:buNone/>
              <a:defRPr sz="1200"/>
            </a:lvl7pPr>
            <a:lvl8pPr marL="2400330" indent="0" algn="ctr">
              <a:buNone/>
              <a:defRPr sz="1200"/>
            </a:lvl8pPr>
            <a:lvl9pPr marL="274323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572669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1420507"/>
            <a:ext cx="6972300" cy="19813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3750" b="0" i="0" baseline="0">
                <a:solidFill>
                  <a:srgbClr val="003B49"/>
                </a:solidFill>
                <a:latin typeface="Orgon Slab Medium"/>
                <a:cs typeface="Orgon Slab Medium"/>
              </a:defRPr>
            </a:lvl1pPr>
            <a:lvl2pPr marL="3429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685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0287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/>
              <a:t>TITLE HERE</a:t>
            </a:r>
          </a:p>
          <a:p>
            <a:pPr lvl="0"/>
            <a:r>
              <a:rPr lang="en-US"/>
              <a:t>ORGON SLAB MEDIUM, 50 PT. 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44057" y="4141788"/>
            <a:ext cx="1349466" cy="8186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53" y="-152013"/>
            <a:ext cx="9342553" cy="35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562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een cover 1075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15100" y="4879182"/>
            <a:ext cx="2133600" cy="273844"/>
          </a:xfrm>
        </p:spPr>
        <p:txBody>
          <a:bodyPr/>
          <a:lstStyle>
            <a:lvl1pPr>
              <a:defRPr>
                <a:solidFill>
                  <a:srgbClr val="464749"/>
                </a:solidFill>
              </a:defRPr>
            </a:lvl1pPr>
          </a:lstStyle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December 20, 2010</a:t>
            </a:r>
          </a:p>
        </p:txBody>
      </p:sp>
    </p:spTree>
    <p:extLst>
      <p:ext uri="{BB962C8B-B14F-4D97-AF65-F5344CB8AC3E}">
        <p14:creationId xmlns:p14="http://schemas.microsoft.com/office/powerpoint/2010/main" val="19060896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096000" y="4879182"/>
            <a:ext cx="2590800" cy="273844"/>
          </a:xfrm>
        </p:spPr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9B349-B284-884E-BF58-0D68D479BD9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46474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08716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22814" y="1200151"/>
            <a:ext cx="3504335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15302" y="1200151"/>
            <a:ext cx="3371501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9B349-B284-884E-BF58-0D68D479BD9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46474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82554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9B349-B284-884E-BF58-0D68D479BD9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46474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9776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AF8F79FB-D443-8BDB-010E-9FDE90EFAFE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44813" y="0"/>
            <a:ext cx="3099188" cy="5143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4903" y="1307592"/>
            <a:ext cx="5429163" cy="17907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4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325" y="3208372"/>
            <a:ext cx="5429163" cy="495309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300"/>
              </a:spcBef>
              <a:spcAft>
                <a:spcPts val="300"/>
              </a:spcAft>
              <a:buNone/>
              <a:defRPr sz="2400">
                <a:solidFill>
                  <a:schemeClr val="accent6"/>
                </a:solidFill>
                <a:latin typeface="Franklin Gothic Medium" panose="020B0603020102020204" pitchFamily="34" charset="0"/>
              </a:defRPr>
            </a:lvl1pPr>
            <a:lvl2pPr marL="342904" indent="0" algn="ctr">
              <a:buNone/>
              <a:defRPr sz="1500"/>
            </a:lvl2pPr>
            <a:lvl3pPr marL="685809" indent="0" algn="ctr">
              <a:buNone/>
              <a:defRPr sz="1349"/>
            </a:lvl3pPr>
            <a:lvl4pPr marL="1028713" indent="0" algn="ctr">
              <a:buNone/>
              <a:defRPr sz="1200"/>
            </a:lvl4pPr>
            <a:lvl5pPr marL="1371617" indent="0" algn="ctr">
              <a:buNone/>
              <a:defRPr sz="1200"/>
            </a:lvl5pPr>
            <a:lvl6pPr marL="1714521" indent="0" algn="ctr">
              <a:buNone/>
              <a:defRPr sz="1200"/>
            </a:lvl6pPr>
            <a:lvl7pPr marL="2057427" indent="0" algn="ctr">
              <a:buNone/>
              <a:defRPr sz="1200"/>
            </a:lvl7pPr>
            <a:lvl8pPr marL="2400330" indent="0" algn="ctr">
              <a:buNone/>
              <a:defRPr sz="1200"/>
            </a:lvl8pPr>
            <a:lvl9pPr marL="274323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087" y="4751196"/>
            <a:ext cx="2057401" cy="118872"/>
          </a:xfrm>
        </p:spPr>
        <p:txBody>
          <a:bodyPr lIns="0" tIns="0" rIns="0" bIns="0" anchor="t" anchorCtr="0"/>
          <a:lstStyle>
            <a:lvl1pPr>
              <a:defRPr>
                <a:solidFill>
                  <a:srgbClr val="B2B4B2"/>
                </a:solidFill>
              </a:defRPr>
            </a:lvl1pPr>
          </a:lstStyle>
          <a:p>
            <a:fld id="{1CF77CCB-A837-3E49-BD58-C1431ED74F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F3D18-678E-A693-7563-851F943B3A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03409" y="182961"/>
            <a:ext cx="270540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401" b="0">
                <a:solidFill>
                  <a:schemeClr val="tx2"/>
                </a:solidFill>
                <a:latin typeface="Tisa Offc Serif Pro" panose="02010504030101020102" pitchFamily="2" charset="0"/>
              </a:defRPr>
            </a:lvl1pPr>
          </a:lstStyle>
          <a:p>
            <a:r>
              <a:rPr lang="en-US" dirty="0"/>
              <a:t>Missouri University of Science and Technology</a:t>
            </a:r>
          </a:p>
        </p:txBody>
      </p:sp>
      <p:pic>
        <p:nvPicPr>
          <p:cNvPr id="8" name="Picture 15">
            <a:extLst>
              <a:ext uri="{FF2B5EF4-FFF2-40B4-BE49-F238E27FC236}">
                <a16:creationId xmlns:a16="http://schemas.microsoft.com/office/drawing/2014/main" id="{386CE58C-66A4-B1EB-FDC5-54F3E5441E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3192" y="0"/>
            <a:ext cx="787756" cy="78775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D81B344C-8281-842C-3E19-AF755F2D04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8324" y="4123467"/>
            <a:ext cx="5431536" cy="28346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6" indent="0">
              <a:buNone/>
              <a:defRPr/>
            </a:lvl2pPr>
            <a:lvl3pPr marL="914411" indent="0">
              <a:buNone/>
              <a:defRPr/>
            </a:lvl3pPr>
            <a:lvl4pPr marL="1371617" indent="0">
              <a:buNone/>
              <a:defRPr/>
            </a:lvl4pPr>
            <a:lvl5pPr marL="1828823" indent="0">
              <a:buNone/>
              <a:defRPr/>
            </a:lvl5pPr>
          </a:lstStyle>
          <a:p>
            <a:pPr lvl="0"/>
            <a:r>
              <a:rPr lang="en-US"/>
              <a:t>Month XX, 2022</a:t>
            </a:r>
          </a:p>
        </p:txBody>
      </p:sp>
    </p:spTree>
    <p:extLst>
      <p:ext uri="{BB962C8B-B14F-4D97-AF65-F5344CB8AC3E}">
        <p14:creationId xmlns:p14="http://schemas.microsoft.com/office/powerpoint/2010/main" val="42215931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AF8F79FB-D443-8BDB-010E-9FDE90EFAFE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44813" y="0"/>
            <a:ext cx="3099188" cy="5143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4903" y="1307592"/>
            <a:ext cx="5429163" cy="17907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325" y="3208372"/>
            <a:ext cx="5429163" cy="495309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300"/>
              </a:spcBef>
              <a:spcAft>
                <a:spcPts val="300"/>
              </a:spcAft>
              <a:buNone/>
              <a:defRPr sz="240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342904" indent="0" algn="ctr">
              <a:buNone/>
              <a:defRPr sz="1500"/>
            </a:lvl2pPr>
            <a:lvl3pPr marL="685809" indent="0" algn="ctr">
              <a:buNone/>
              <a:defRPr sz="1349"/>
            </a:lvl3pPr>
            <a:lvl4pPr marL="1028713" indent="0" algn="ctr">
              <a:buNone/>
              <a:defRPr sz="1200"/>
            </a:lvl4pPr>
            <a:lvl5pPr marL="1371617" indent="0" algn="ctr">
              <a:buNone/>
              <a:defRPr sz="1200"/>
            </a:lvl5pPr>
            <a:lvl6pPr marL="1714521" indent="0" algn="ctr">
              <a:buNone/>
              <a:defRPr sz="1200"/>
            </a:lvl6pPr>
            <a:lvl7pPr marL="2057427" indent="0" algn="ctr">
              <a:buNone/>
              <a:defRPr sz="1200"/>
            </a:lvl7pPr>
            <a:lvl8pPr marL="2400330" indent="0" algn="ctr">
              <a:buNone/>
              <a:defRPr sz="1200"/>
            </a:lvl8pPr>
            <a:lvl9pPr marL="274323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087" y="4751196"/>
            <a:ext cx="2057401" cy="118872"/>
          </a:xfrm>
        </p:spPr>
        <p:txBody>
          <a:bodyPr lIns="0" tIns="0" rIns="0" bIns="0" anchor="t" anchorCtr="0"/>
          <a:lstStyle>
            <a:lvl1pPr>
              <a:defRPr>
                <a:solidFill>
                  <a:srgbClr val="63666A"/>
                </a:solidFill>
              </a:defRPr>
            </a:lvl1pPr>
          </a:lstStyle>
          <a:p>
            <a:fld id="{1CF77CCB-A837-3E49-BD58-C1431ED74F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F3D18-678E-A693-7563-851F943B3A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9034" y="182881"/>
            <a:ext cx="270540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401" b="0">
                <a:solidFill>
                  <a:schemeClr val="tx1"/>
                </a:solidFill>
                <a:latin typeface="Tisa Offc Serif Pro" panose="02010504030101020102" pitchFamily="2" charset="0"/>
              </a:defRPr>
            </a:lvl1pPr>
          </a:lstStyle>
          <a:p>
            <a:r>
              <a:rPr lang="en-US" dirty="0"/>
              <a:t>Missouri University of Science and Technology</a:t>
            </a:r>
          </a:p>
        </p:txBody>
      </p:sp>
      <p:pic>
        <p:nvPicPr>
          <p:cNvPr id="8" name="Picture 15">
            <a:extLst>
              <a:ext uri="{FF2B5EF4-FFF2-40B4-BE49-F238E27FC236}">
                <a16:creationId xmlns:a16="http://schemas.microsoft.com/office/drawing/2014/main" id="{386CE58C-66A4-B1EB-FDC5-54F3E5441E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78325" y="1"/>
            <a:ext cx="787755" cy="78775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D81B344C-8281-842C-3E19-AF755F2D04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8324" y="4123467"/>
            <a:ext cx="5431536" cy="28346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6" indent="0">
              <a:buNone/>
              <a:defRPr/>
            </a:lvl2pPr>
            <a:lvl3pPr marL="914411" indent="0">
              <a:buNone/>
              <a:defRPr/>
            </a:lvl3pPr>
            <a:lvl4pPr marL="1371617" indent="0">
              <a:buNone/>
              <a:defRPr/>
            </a:lvl4pPr>
            <a:lvl5pPr marL="1828823" indent="0">
              <a:buNone/>
              <a:defRPr/>
            </a:lvl5pPr>
          </a:lstStyle>
          <a:p>
            <a:pPr lvl="0"/>
            <a:r>
              <a:rPr lang="en-US"/>
              <a:t>Month XX, 2022</a:t>
            </a:r>
          </a:p>
        </p:txBody>
      </p:sp>
    </p:spTree>
    <p:extLst>
      <p:ext uri="{BB962C8B-B14F-4D97-AF65-F5344CB8AC3E}">
        <p14:creationId xmlns:p14="http://schemas.microsoft.com/office/powerpoint/2010/main" val="6013828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AF8F79FB-D443-8BDB-010E-9FDE90EFAFE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44813" y="0"/>
            <a:ext cx="3099188" cy="5143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4903" y="1307592"/>
            <a:ext cx="5429163" cy="17907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325" y="3208372"/>
            <a:ext cx="5429163" cy="495309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300"/>
              </a:spcBef>
              <a:spcAft>
                <a:spcPts val="300"/>
              </a:spcAft>
              <a:buNone/>
              <a:defRPr sz="240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342904" indent="0" algn="ctr">
              <a:buNone/>
              <a:defRPr sz="1500"/>
            </a:lvl2pPr>
            <a:lvl3pPr marL="685809" indent="0" algn="ctr">
              <a:buNone/>
              <a:defRPr sz="1349"/>
            </a:lvl3pPr>
            <a:lvl4pPr marL="1028713" indent="0" algn="ctr">
              <a:buNone/>
              <a:defRPr sz="1200"/>
            </a:lvl4pPr>
            <a:lvl5pPr marL="1371617" indent="0" algn="ctr">
              <a:buNone/>
              <a:defRPr sz="1200"/>
            </a:lvl5pPr>
            <a:lvl6pPr marL="1714521" indent="0" algn="ctr">
              <a:buNone/>
              <a:defRPr sz="1200"/>
            </a:lvl6pPr>
            <a:lvl7pPr marL="2057427" indent="0" algn="ctr">
              <a:buNone/>
              <a:defRPr sz="1200"/>
            </a:lvl7pPr>
            <a:lvl8pPr marL="2400330" indent="0" algn="ctr">
              <a:buNone/>
              <a:defRPr sz="1200"/>
            </a:lvl8pPr>
            <a:lvl9pPr marL="274323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087" y="4751196"/>
            <a:ext cx="2057401" cy="118872"/>
          </a:xfrm>
        </p:spPr>
        <p:txBody>
          <a:bodyPr lIns="0" tIns="0" rIns="0" bIns="0" anchor="t" anchorCtr="0"/>
          <a:lstStyle>
            <a:lvl1pPr>
              <a:defRPr>
                <a:solidFill>
                  <a:srgbClr val="63666A"/>
                </a:solidFill>
              </a:defRPr>
            </a:lvl1pPr>
          </a:lstStyle>
          <a:p>
            <a:fld id="{1CF77CCB-A837-3E49-BD58-C1431ED74F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F3D18-678E-A693-7563-851F943B3A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01034" y="182961"/>
            <a:ext cx="270540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401" b="0">
                <a:solidFill>
                  <a:schemeClr val="tx1"/>
                </a:solidFill>
                <a:latin typeface="Tisa Offc Serif Pro" panose="02010504030101020102" pitchFamily="2" charset="0"/>
              </a:defRPr>
            </a:lvl1pPr>
          </a:lstStyle>
          <a:p>
            <a:r>
              <a:rPr lang="en-US" dirty="0"/>
              <a:t>Missouri University of Science and Technology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D81B344C-8281-842C-3E19-AF755F2D04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8324" y="4123467"/>
            <a:ext cx="5431536" cy="28346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>
                <a:solidFill>
                  <a:srgbClr val="63666A"/>
                </a:solidFill>
              </a:defRPr>
            </a:lvl1pPr>
            <a:lvl2pPr marL="457206" indent="0">
              <a:buNone/>
              <a:defRPr/>
            </a:lvl2pPr>
            <a:lvl3pPr marL="914411" indent="0">
              <a:buNone/>
              <a:defRPr/>
            </a:lvl3pPr>
            <a:lvl4pPr marL="1371617" indent="0">
              <a:buNone/>
              <a:defRPr/>
            </a:lvl4pPr>
            <a:lvl5pPr marL="1828823" indent="0">
              <a:buNone/>
              <a:defRPr/>
            </a:lvl5pPr>
          </a:lstStyle>
          <a:p>
            <a:pPr lvl="0"/>
            <a:r>
              <a:rPr lang="en-US"/>
              <a:t>Month XX, 2022</a:t>
            </a:r>
          </a:p>
        </p:txBody>
      </p:sp>
      <p:pic>
        <p:nvPicPr>
          <p:cNvPr id="4" name="Picture 15">
            <a:extLst>
              <a:ext uri="{FF2B5EF4-FFF2-40B4-BE49-F238E27FC236}">
                <a16:creationId xmlns:a16="http://schemas.microsoft.com/office/drawing/2014/main" id="{C0564E31-79BE-F8D5-F952-138D460D69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78325" y="1"/>
            <a:ext cx="787755" cy="787755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0806966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60446" y="4764717"/>
            <a:ext cx="2057401" cy="273844"/>
          </a:xfrm>
        </p:spPr>
        <p:txBody>
          <a:bodyPr lIns="0" tIns="0" rIns="0" bIns="0"/>
          <a:lstStyle>
            <a:lvl1pPr>
              <a:defRPr>
                <a:solidFill>
                  <a:srgbClr val="B2B4B2"/>
                </a:solidFill>
              </a:defRPr>
            </a:lvl1pPr>
          </a:lstStyle>
          <a:p>
            <a:fld id="{1CF77CCB-A837-3E49-BD58-C1431ED74F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F50DDBE7-D45B-48A2-10C2-DC3752F99F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7977" y="3310129"/>
            <a:ext cx="8119872" cy="495309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300"/>
              </a:spcBef>
              <a:spcAft>
                <a:spcPts val="300"/>
              </a:spcAft>
              <a:buNone/>
              <a:defRPr sz="2400">
                <a:solidFill>
                  <a:schemeClr val="accent6"/>
                </a:solidFill>
                <a:latin typeface="Franklin Gothic Medium" panose="020B0603020102020204" pitchFamily="34" charset="0"/>
              </a:defRPr>
            </a:lvl1pPr>
            <a:lvl2pPr marL="342904" indent="0" algn="ctr">
              <a:buNone/>
              <a:defRPr sz="1500"/>
            </a:lvl2pPr>
            <a:lvl3pPr marL="685809" indent="0" algn="ctr">
              <a:buNone/>
              <a:defRPr sz="1349"/>
            </a:lvl3pPr>
            <a:lvl4pPr marL="1028713" indent="0" algn="ctr">
              <a:buNone/>
              <a:defRPr sz="1200"/>
            </a:lvl4pPr>
            <a:lvl5pPr marL="1371617" indent="0" algn="ctr">
              <a:buNone/>
              <a:defRPr sz="1200"/>
            </a:lvl5pPr>
            <a:lvl6pPr marL="1714521" indent="0" algn="ctr">
              <a:buNone/>
              <a:defRPr sz="1200"/>
            </a:lvl6pPr>
            <a:lvl7pPr marL="2057427" indent="0" algn="ctr">
              <a:buNone/>
              <a:defRPr sz="1200"/>
            </a:lvl7pPr>
            <a:lvl8pPr marL="2400330" indent="0" algn="ctr">
              <a:buNone/>
              <a:defRPr sz="1200"/>
            </a:lvl8pPr>
            <a:lvl9pPr marL="274323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B1F13C1A-EFDC-5DE4-766A-1EB8F4D127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8502" y="2476819"/>
            <a:ext cx="8120062" cy="760095"/>
          </a:xfrm>
        </p:spPr>
        <p:txBody>
          <a:bodyPr lIns="0" tIns="0" rIns="0" bIns="0" anchor="b" anchorCtr="0">
            <a:noAutofit/>
          </a:bodyPr>
          <a:lstStyle>
            <a:lvl1pPr>
              <a:defRPr sz="44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/>
              <a:t>Section Header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40D06DC-3462-32FB-E8EB-3C31A8A4EEAC}"/>
              </a:ext>
            </a:extLst>
          </p:cNvPr>
          <p:cNvGrpSpPr/>
          <p:nvPr userDrawn="1"/>
        </p:nvGrpSpPr>
        <p:grpSpPr>
          <a:xfrm rot="16200000">
            <a:off x="814182" y="1938654"/>
            <a:ext cx="335280" cy="567691"/>
            <a:chOff x="697976" y="480133"/>
            <a:chExt cx="335280" cy="56769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2FD24378-DC58-14CE-34D5-45A7BC6A810F}"/>
                </a:ext>
              </a:extLst>
            </p:cNvPr>
            <p:cNvSpPr/>
            <p:nvPr/>
          </p:nvSpPr>
          <p:spPr>
            <a:xfrm>
              <a:off x="784653" y="566811"/>
              <a:ext cx="161925" cy="161925"/>
            </a:xfrm>
            <a:custGeom>
              <a:avLst/>
              <a:gdLst>
                <a:gd name="connsiteX0" fmla="*/ 0 w 161925"/>
                <a:gd name="connsiteY0" fmla="*/ 0 h 161925"/>
                <a:gd name="connsiteX1" fmla="*/ 161925 w 161925"/>
                <a:gd name="connsiteY1" fmla="*/ 0 h 161925"/>
                <a:gd name="connsiteX2" fmla="*/ 161925 w 161925"/>
                <a:gd name="connsiteY2" fmla="*/ 161925 h 161925"/>
                <a:gd name="connsiteX3" fmla="*/ 0 w 161925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161925">
                  <a:moveTo>
                    <a:pt x="0" y="0"/>
                  </a:moveTo>
                  <a:lnTo>
                    <a:pt x="161925" y="0"/>
                  </a:lnTo>
                  <a:lnTo>
                    <a:pt x="161925" y="161925"/>
                  </a:lnTo>
                  <a:lnTo>
                    <a:pt x="0" y="161925"/>
                  </a:lnTo>
                  <a:close/>
                </a:path>
              </a:pathLst>
            </a:custGeom>
            <a:noFill/>
            <a:ln w="1560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49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E4143A1-546B-FE93-8446-F0D1950D8E3B}"/>
                </a:ext>
              </a:extLst>
            </p:cNvPr>
            <p:cNvSpPr/>
            <p:nvPr/>
          </p:nvSpPr>
          <p:spPr>
            <a:xfrm>
              <a:off x="697976" y="480133"/>
              <a:ext cx="335280" cy="567690"/>
            </a:xfrm>
            <a:custGeom>
              <a:avLst/>
              <a:gdLst>
                <a:gd name="connsiteX0" fmla="*/ 335280 w 335280"/>
                <a:gd name="connsiteY0" fmla="*/ 338138 h 567690"/>
                <a:gd name="connsiteX1" fmla="*/ 335280 w 335280"/>
                <a:gd name="connsiteY1" fmla="*/ 0 h 567690"/>
                <a:gd name="connsiteX2" fmla="*/ 0 w 335280"/>
                <a:gd name="connsiteY2" fmla="*/ 0 h 567690"/>
                <a:gd name="connsiteX3" fmla="*/ 0 w 335280"/>
                <a:gd name="connsiteY3" fmla="*/ 338138 h 567690"/>
                <a:gd name="connsiteX4" fmla="*/ 167640 w 335280"/>
                <a:gd name="connsiteY4" fmla="*/ 567690 h 567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" h="567690">
                  <a:moveTo>
                    <a:pt x="335280" y="338138"/>
                  </a:moveTo>
                  <a:lnTo>
                    <a:pt x="335280" y="0"/>
                  </a:lnTo>
                  <a:lnTo>
                    <a:pt x="0" y="0"/>
                  </a:lnTo>
                  <a:lnTo>
                    <a:pt x="0" y="338138"/>
                  </a:lnTo>
                  <a:lnTo>
                    <a:pt x="167640" y="567690"/>
                  </a:lnTo>
                  <a:close/>
                </a:path>
              </a:pathLst>
            </a:custGeom>
            <a:noFill/>
            <a:ln w="1560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49" dirty="0"/>
            </a:p>
          </p:txBody>
        </p:sp>
      </p:grpSp>
    </p:spTree>
    <p:extLst>
      <p:ext uri="{BB962C8B-B14F-4D97-AF65-F5344CB8AC3E}">
        <p14:creationId xmlns:p14="http://schemas.microsoft.com/office/powerpoint/2010/main" val="29892412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60446" y="4764717"/>
            <a:ext cx="2057401" cy="273844"/>
          </a:xfrm>
        </p:spPr>
        <p:txBody>
          <a:bodyPr lIns="0" tIns="0" rIns="0" bIns="0"/>
          <a:lstStyle>
            <a:lvl1pPr>
              <a:defRPr>
                <a:solidFill>
                  <a:srgbClr val="B2B4B2"/>
                </a:solidFill>
              </a:defRPr>
            </a:lvl1pPr>
          </a:lstStyle>
          <a:p>
            <a:fld id="{1CF77CCB-A837-3E49-BD58-C1431ED74F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F50DDBE7-D45B-48A2-10C2-DC3752F99F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7977" y="3310129"/>
            <a:ext cx="8119872" cy="495309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300"/>
              </a:spcBef>
              <a:spcAft>
                <a:spcPts val="300"/>
              </a:spcAft>
              <a:buNone/>
              <a:defRPr sz="240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342904" indent="0" algn="ctr">
              <a:buNone/>
              <a:defRPr sz="1500"/>
            </a:lvl2pPr>
            <a:lvl3pPr marL="685809" indent="0" algn="ctr">
              <a:buNone/>
              <a:defRPr sz="1349"/>
            </a:lvl3pPr>
            <a:lvl4pPr marL="1028713" indent="0" algn="ctr">
              <a:buNone/>
              <a:defRPr sz="1200"/>
            </a:lvl4pPr>
            <a:lvl5pPr marL="1371617" indent="0" algn="ctr">
              <a:buNone/>
              <a:defRPr sz="1200"/>
            </a:lvl5pPr>
            <a:lvl6pPr marL="1714521" indent="0" algn="ctr">
              <a:buNone/>
              <a:defRPr sz="1200"/>
            </a:lvl6pPr>
            <a:lvl7pPr marL="2057427" indent="0" algn="ctr">
              <a:buNone/>
              <a:defRPr sz="1200"/>
            </a:lvl7pPr>
            <a:lvl8pPr marL="2400330" indent="0" algn="ctr">
              <a:buNone/>
              <a:defRPr sz="1200"/>
            </a:lvl8pPr>
            <a:lvl9pPr marL="274323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968EFEE-9652-8BBA-4F99-C22BBD44A1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944" y="2478024"/>
            <a:ext cx="8119872" cy="758952"/>
          </a:xfrm>
        </p:spPr>
        <p:txBody>
          <a:bodyPr lIns="0" tIns="0" rIns="0" bIns="0" anchor="b" anchorCtr="0">
            <a:noAutofit/>
          </a:bodyPr>
          <a:lstStyle>
            <a:lvl1pPr>
              <a:defRPr sz="4400"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/>
              <a:t>Section Header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2790C1-8F52-3376-1B98-1136C5195A21}"/>
              </a:ext>
            </a:extLst>
          </p:cNvPr>
          <p:cNvGrpSpPr/>
          <p:nvPr userDrawn="1"/>
        </p:nvGrpSpPr>
        <p:grpSpPr>
          <a:xfrm rot="16200000">
            <a:off x="814182" y="1938654"/>
            <a:ext cx="335280" cy="567691"/>
            <a:chOff x="697976" y="480133"/>
            <a:chExt cx="335280" cy="567690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A906BF7-53E4-9EE5-25C4-5769B9838F8D}"/>
                </a:ext>
              </a:extLst>
            </p:cNvPr>
            <p:cNvSpPr/>
            <p:nvPr/>
          </p:nvSpPr>
          <p:spPr>
            <a:xfrm>
              <a:off x="784653" y="566811"/>
              <a:ext cx="161925" cy="161925"/>
            </a:xfrm>
            <a:custGeom>
              <a:avLst/>
              <a:gdLst>
                <a:gd name="connsiteX0" fmla="*/ 0 w 161925"/>
                <a:gd name="connsiteY0" fmla="*/ 0 h 161925"/>
                <a:gd name="connsiteX1" fmla="*/ 161925 w 161925"/>
                <a:gd name="connsiteY1" fmla="*/ 0 h 161925"/>
                <a:gd name="connsiteX2" fmla="*/ 161925 w 161925"/>
                <a:gd name="connsiteY2" fmla="*/ 161925 h 161925"/>
                <a:gd name="connsiteX3" fmla="*/ 0 w 161925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161925">
                  <a:moveTo>
                    <a:pt x="0" y="0"/>
                  </a:moveTo>
                  <a:lnTo>
                    <a:pt x="161925" y="0"/>
                  </a:lnTo>
                  <a:lnTo>
                    <a:pt x="161925" y="161925"/>
                  </a:lnTo>
                  <a:lnTo>
                    <a:pt x="0" y="161925"/>
                  </a:lnTo>
                  <a:close/>
                </a:path>
              </a:pathLst>
            </a:custGeom>
            <a:noFill/>
            <a:ln w="1560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49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79C68AC-056F-AC29-8BE4-D4F047154226}"/>
                </a:ext>
              </a:extLst>
            </p:cNvPr>
            <p:cNvSpPr/>
            <p:nvPr/>
          </p:nvSpPr>
          <p:spPr>
            <a:xfrm>
              <a:off x="697976" y="480133"/>
              <a:ext cx="335280" cy="567690"/>
            </a:xfrm>
            <a:custGeom>
              <a:avLst/>
              <a:gdLst>
                <a:gd name="connsiteX0" fmla="*/ 335280 w 335280"/>
                <a:gd name="connsiteY0" fmla="*/ 338138 h 567690"/>
                <a:gd name="connsiteX1" fmla="*/ 335280 w 335280"/>
                <a:gd name="connsiteY1" fmla="*/ 0 h 567690"/>
                <a:gd name="connsiteX2" fmla="*/ 0 w 335280"/>
                <a:gd name="connsiteY2" fmla="*/ 0 h 567690"/>
                <a:gd name="connsiteX3" fmla="*/ 0 w 335280"/>
                <a:gd name="connsiteY3" fmla="*/ 338138 h 567690"/>
                <a:gd name="connsiteX4" fmla="*/ 167640 w 335280"/>
                <a:gd name="connsiteY4" fmla="*/ 567690 h 567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" h="567690">
                  <a:moveTo>
                    <a:pt x="335280" y="338138"/>
                  </a:moveTo>
                  <a:lnTo>
                    <a:pt x="335280" y="0"/>
                  </a:lnTo>
                  <a:lnTo>
                    <a:pt x="0" y="0"/>
                  </a:lnTo>
                  <a:lnTo>
                    <a:pt x="0" y="338138"/>
                  </a:lnTo>
                  <a:lnTo>
                    <a:pt x="167640" y="567690"/>
                  </a:lnTo>
                  <a:close/>
                </a:path>
              </a:pathLst>
            </a:custGeom>
            <a:noFill/>
            <a:ln w="1560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49" dirty="0"/>
            </a:p>
          </p:txBody>
        </p:sp>
      </p:grpSp>
    </p:spTree>
    <p:extLst>
      <p:ext uri="{BB962C8B-B14F-4D97-AF65-F5344CB8AC3E}">
        <p14:creationId xmlns:p14="http://schemas.microsoft.com/office/powerpoint/2010/main" val="34710109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60446" y="4764717"/>
            <a:ext cx="2057401" cy="273844"/>
          </a:xfrm>
        </p:spPr>
        <p:txBody>
          <a:bodyPr lIns="0" tIns="0" rIns="0" bIns="0"/>
          <a:lstStyle>
            <a:lvl1pPr>
              <a:defRPr>
                <a:solidFill>
                  <a:srgbClr val="B2B4B2"/>
                </a:solidFill>
              </a:defRPr>
            </a:lvl1pPr>
          </a:lstStyle>
          <a:p>
            <a:fld id="{1CF77CCB-A837-3E49-BD58-C1431ED74F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F50DDBE7-D45B-48A2-10C2-DC3752F99F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7977" y="3310129"/>
            <a:ext cx="8119872" cy="495309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300"/>
              </a:spcBef>
              <a:spcAft>
                <a:spcPts val="300"/>
              </a:spcAft>
              <a:buNone/>
              <a:defRPr sz="240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342904" indent="0" algn="ctr">
              <a:buNone/>
              <a:defRPr sz="1500"/>
            </a:lvl2pPr>
            <a:lvl3pPr marL="685809" indent="0" algn="ctr">
              <a:buNone/>
              <a:defRPr sz="1349"/>
            </a:lvl3pPr>
            <a:lvl4pPr marL="1028713" indent="0" algn="ctr">
              <a:buNone/>
              <a:defRPr sz="1200"/>
            </a:lvl4pPr>
            <a:lvl5pPr marL="1371617" indent="0" algn="ctr">
              <a:buNone/>
              <a:defRPr sz="1200"/>
            </a:lvl5pPr>
            <a:lvl6pPr marL="1714521" indent="0" algn="ctr">
              <a:buNone/>
              <a:defRPr sz="1200"/>
            </a:lvl6pPr>
            <a:lvl7pPr marL="2057427" indent="0" algn="ctr">
              <a:buNone/>
              <a:defRPr sz="1200"/>
            </a:lvl7pPr>
            <a:lvl8pPr marL="2400330" indent="0" algn="ctr">
              <a:buNone/>
              <a:defRPr sz="1200"/>
            </a:lvl8pPr>
            <a:lvl9pPr marL="274323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2158A52-B916-1116-78D9-D51B7C7EEF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944" y="2478024"/>
            <a:ext cx="8119872" cy="758952"/>
          </a:xfrm>
        </p:spPr>
        <p:txBody>
          <a:bodyPr lIns="0" tIns="0" rIns="0" bIns="0" anchor="b" anchorCtr="0">
            <a:noAutofit/>
          </a:bodyPr>
          <a:lstStyle>
            <a:lvl1pPr>
              <a:defRPr sz="4400"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/>
              <a:t>Section Header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387608C-9E2A-1202-5B01-4606E9885150}"/>
              </a:ext>
            </a:extLst>
          </p:cNvPr>
          <p:cNvGrpSpPr/>
          <p:nvPr userDrawn="1"/>
        </p:nvGrpSpPr>
        <p:grpSpPr>
          <a:xfrm rot="16200000">
            <a:off x="814182" y="1938654"/>
            <a:ext cx="335280" cy="567691"/>
            <a:chOff x="697976" y="480133"/>
            <a:chExt cx="335280" cy="56769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F7278F8C-7D31-F667-CD68-8ECE7CA5DCA1}"/>
                </a:ext>
              </a:extLst>
            </p:cNvPr>
            <p:cNvSpPr/>
            <p:nvPr/>
          </p:nvSpPr>
          <p:spPr>
            <a:xfrm>
              <a:off x="784653" y="566811"/>
              <a:ext cx="161925" cy="161925"/>
            </a:xfrm>
            <a:custGeom>
              <a:avLst/>
              <a:gdLst>
                <a:gd name="connsiteX0" fmla="*/ 0 w 161925"/>
                <a:gd name="connsiteY0" fmla="*/ 0 h 161925"/>
                <a:gd name="connsiteX1" fmla="*/ 161925 w 161925"/>
                <a:gd name="connsiteY1" fmla="*/ 0 h 161925"/>
                <a:gd name="connsiteX2" fmla="*/ 161925 w 161925"/>
                <a:gd name="connsiteY2" fmla="*/ 161925 h 161925"/>
                <a:gd name="connsiteX3" fmla="*/ 0 w 161925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161925">
                  <a:moveTo>
                    <a:pt x="0" y="0"/>
                  </a:moveTo>
                  <a:lnTo>
                    <a:pt x="161925" y="0"/>
                  </a:lnTo>
                  <a:lnTo>
                    <a:pt x="161925" y="161925"/>
                  </a:lnTo>
                  <a:lnTo>
                    <a:pt x="0" y="161925"/>
                  </a:lnTo>
                  <a:close/>
                </a:path>
              </a:pathLst>
            </a:custGeom>
            <a:noFill/>
            <a:ln w="15604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49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6069D5E-D1AF-5427-7AB8-226457D14AE7}"/>
                </a:ext>
              </a:extLst>
            </p:cNvPr>
            <p:cNvSpPr/>
            <p:nvPr/>
          </p:nvSpPr>
          <p:spPr>
            <a:xfrm>
              <a:off x="697976" y="480133"/>
              <a:ext cx="335280" cy="567690"/>
            </a:xfrm>
            <a:custGeom>
              <a:avLst/>
              <a:gdLst>
                <a:gd name="connsiteX0" fmla="*/ 335280 w 335280"/>
                <a:gd name="connsiteY0" fmla="*/ 338138 h 567690"/>
                <a:gd name="connsiteX1" fmla="*/ 335280 w 335280"/>
                <a:gd name="connsiteY1" fmla="*/ 0 h 567690"/>
                <a:gd name="connsiteX2" fmla="*/ 0 w 335280"/>
                <a:gd name="connsiteY2" fmla="*/ 0 h 567690"/>
                <a:gd name="connsiteX3" fmla="*/ 0 w 335280"/>
                <a:gd name="connsiteY3" fmla="*/ 338138 h 567690"/>
                <a:gd name="connsiteX4" fmla="*/ 167640 w 335280"/>
                <a:gd name="connsiteY4" fmla="*/ 567690 h 567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" h="567690">
                  <a:moveTo>
                    <a:pt x="335280" y="338138"/>
                  </a:moveTo>
                  <a:lnTo>
                    <a:pt x="335280" y="0"/>
                  </a:lnTo>
                  <a:lnTo>
                    <a:pt x="0" y="0"/>
                  </a:lnTo>
                  <a:lnTo>
                    <a:pt x="0" y="338138"/>
                  </a:lnTo>
                  <a:lnTo>
                    <a:pt x="167640" y="567690"/>
                  </a:lnTo>
                  <a:close/>
                </a:path>
              </a:pathLst>
            </a:custGeom>
            <a:noFill/>
            <a:ln w="15604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49" dirty="0"/>
            </a:p>
          </p:txBody>
        </p:sp>
      </p:grpSp>
    </p:spTree>
    <p:extLst>
      <p:ext uri="{BB962C8B-B14F-4D97-AF65-F5344CB8AC3E}">
        <p14:creationId xmlns:p14="http://schemas.microsoft.com/office/powerpoint/2010/main" val="11903282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2" y="273844"/>
            <a:ext cx="7886700" cy="718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2" y="1316736"/>
            <a:ext cx="7886700" cy="3298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57737"/>
            <a:ext cx="20574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Tisa Offc Serif Pro" panose="02010504030101020102" pitchFamily="2" charset="0"/>
              </a:defRPr>
            </a:lvl1pPr>
          </a:lstStyle>
          <a:p>
            <a:fld id="{1CF77CCB-A837-3E49-BD58-C1431ED74F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809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64" r:id="rId12"/>
    <p:sldLayoutId id="2147483849" r:id="rId13"/>
    <p:sldLayoutId id="2147483850" r:id="rId14"/>
    <p:sldLayoutId id="2147483851" r:id="rId15"/>
    <p:sldLayoutId id="2147483852" r:id="rId16"/>
    <p:sldLayoutId id="2147483853" r:id="rId17"/>
    <p:sldLayoutId id="2147483854" r:id="rId18"/>
    <p:sldLayoutId id="2147483855" r:id="rId19"/>
    <p:sldLayoutId id="2147483856" r:id="rId20"/>
    <p:sldLayoutId id="2147483857" r:id="rId21"/>
    <p:sldLayoutId id="2147483858" r:id="rId22"/>
    <p:sldLayoutId id="2147483859" r:id="rId23"/>
    <p:sldLayoutId id="2147483860" r:id="rId24"/>
    <p:sldLayoutId id="2147483861" r:id="rId25"/>
    <p:sldLayoutId id="2147483862" r:id="rId26"/>
    <p:sldLayoutId id="2147483863" r:id="rId27"/>
    <p:sldLayoutId id="2147483865" r:id="rId28"/>
    <p:sldLayoutId id="2147483867" r:id="rId29"/>
    <p:sldLayoutId id="2147483868" r:id="rId30"/>
    <p:sldLayoutId id="2147483869" r:id="rId31"/>
    <p:sldLayoutId id="2147483870" r:id="rId32"/>
    <p:sldLayoutId id="2147483871" r:id="rId33"/>
    <p:sldLayoutId id="2147483872" r:id="rId34"/>
  </p:sldLayoutIdLst>
  <p:hf sldNum="0" hdr="0" dt="0"/>
  <p:txStyles>
    <p:titleStyle>
      <a:lvl1pPr algn="l" defTabSz="685809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Franklin Gothic Medium" panose="020B0603020102020204" pitchFamily="34" charset="0"/>
          <a:ea typeface="+mj-ea"/>
          <a:cs typeface="+mj-cs"/>
        </a:defRPr>
      </a:lvl1pPr>
    </p:titleStyle>
    <p:bodyStyle>
      <a:lvl1pPr marL="0" indent="0" algn="l" defTabSz="685809" rtl="0" eaLnBrk="1" latinLnBrk="0" hangingPunct="1">
        <a:lnSpc>
          <a:spcPct val="100000"/>
        </a:lnSpc>
        <a:spcBef>
          <a:spcPts val="1801"/>
        </a:spcBef>
        <a:spcAft>
          <a:spcPts val="601"/>
        </a:spcAft>
        <a:buFont typeface="System Font Regular"/>
        <a:buChar char="​"/>
        <a:defRPr sz="2400" b="0" i="0" kern="1200">
          <a:solidFill>
            <a:schemeClr val="tx1"/>
          </a:solidFill>
          <a:latin typeface="Tisa Offc Serif Pro" panose="02010504030101020102" pitchFamily="2" charset="0"/>
          <a:ea typeface="+mn-ea"/>
          <a:cs typeface="+mn-cs"/>
        </a:defRPr>
      </a:lvl1pPr>
      <a:lvl2pPr marL="274323" indent="-274323" algn="l" defTabSz="685809" rtl="0" eaLnBrk="1" latinLnBrk="0" hangingPunct="1">
        <a:lnSpc>
          <a:spcPct val="100000"/>
        </a:lnSpc>
        <a:spcBef>
          <a:spcPts val="375"/>
        </a:spcBef>
        <a:spcAft>
          <a:spcPts val="375"/>
        </a:spcAft>
        <a:buClr>
          <a:schemeClr val="accent6"/>
        </a:buClr>
        <a:buSzPct val="80000"/>
        <a:buFont typeface="Lucida Grande" panose="020B0600040502020204" pitchFamily="34" charset="0"/>
        <a:buChar char="▶"/>
        <a:tabLst/>
        <a:defRPr sz="2000" b="0" i="0" kern="1200">
          <a:solidFill>
            <a:schemeClr val="tx1"/>
          </a:solidFill>
          <a:latin typeface="Tisa Offc Serif Pro" panose="02010504030101020102" pitchFamily="2" charset="0"/>
          <a:ea typeface="+mn-ea"/>
          <a:cs typeface="+mn-cs"/>
        </a:defRPr>
      </a:lvl2pPr>
      <a:lvl3pPr marL="457206" indent="-182882" algn="l" defTabSz="685809" rtl="0" eaLnBrk="1" latinLnBrk="0" hangingPunct="1">
        <a:lnSpc>
          <a:spcPct val="100000"/>
        </a:lnSpc>
        <a:spcBef>
          <a:spcPts val="375"/>
        </a:spcBef>
        <a:spcAft>
          <a:spcPts val="0"/>
        </a:spcAft>
        <a:buClr>
          <a:schemeClr val="accent3"/>
        </a:buClr>
        <a:buFont typeface="Arial" panose="020B0604020202020204" pitchFamily="34" charset="0"/>
        <a:buChar char="•"/>
        <a:tabLst/>
        <a:defRPr sz="2000" b="0" i="0" kern="1200">
          <a:solidFill>
            <a:schemeClr val="tx1"/>
          </a:solidFill>
          <a:latin typeface="Tisa Offc Serif Pro" panose="02010504030101020102" pitchFamily="2" charset="0"/>
          <a:ea typeface="+mn-ea"/>
          <a:cs typeface="+mn-cs"/>
        </a:defRPr>
      </a:lvl3pPr>
      <a:lvl4pPr marL="742959" indent="-171453" algn="l" defTabSz="685809" rtl="0" eaLnBrk="1" latinLnBrk="0" hangingPunct="1">
        <a:lnSpc>
          <a:spcPct val="100000"/>
        </a:lnSpc>
        <a:spcBef>
          <a:spcPts val="375"/>
        </a:spcBef>
        <a:spcAft>
          <a:spcPts val="300"/>
        </a:spcAft>
        <a:buClr>
          <a:schemeClr val="accent4"/>
        </a:buClr>
        <a:buSzPct val="100000"/>
        <a:buFont typeface="Lucida Grande" panose="020B0600040502020204" pitchFamily="34" charset="0"/>
        <a:buChar char="▪"/>
        <a:tabLst/>
        <a:defRPr sz="1801" b="0" i="0" kern="1200">
          <a:solidFill>
            <a:schemeClr val="tx1"/>
          </a:solidFill>
          <a:latin typeface="Tisa Offc Serif Pro" panose="02010504030101020102" pitchFamily="2" charset="0"/>
          <a:ea typeface="+mn-ea"/>
          <a:cs typeface="+mn-cs"/>
        </a:defRPr>
      </a:lvl4pPr>
      <a:lvl5pPr marL="0" indent="0" algn="l" defTabSz="685809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Font typeface="System Font Regular"/>
        <a:buChar char="​"/>
        <a:defRPr sz="2800" b="0" i="1" kern="1200">
          <a:solidFill>
            <a:schemeClr val="accent5"/>
          </a:solidFill>
          <a:latin typeface="Tisa Offc Serif Pro" panose="02010504030101020102" pitchFamily="2" charset="0"/>
          <a:ea typeface="+mn-ea"/>
          <a:cs typeface="+mn-cs"/>
        </a:defRPr>
      </a:lvl5pPr>
      <a:lvl6pPr marL="0" indent="0" algn="l" defTabSz="685809" rtl="0" eaLnBrk="1" latinLnBrk="0" hangingPunct="1">
        <a:lnSpc>
          <a:spcPct val="100000"/>
        </a:lnSpc>
        <a:spcBef>
          <a:spcPts val="375"/>
        </a:spcBef>
        <a:buFont typeface="System Font Regular"/>
        <a:buNone/>
        <a:defRPr sz="2000" b="0" i="0" kern="1200">
          <a:solidFill>
            <a:schemeClr val="tx2"/>
          </a:solidFill>
          <a:latin typeface="Tisa Offc Serif Pro" panose="02010504030101020102" pitchFamily="2" charset="0"/>
          <a:ea typeface="+mn-ea"/>
          <a:cs typeface="+mn-cs"/>
        </a:defRPr>
      </a:lvl6pPr>
      <a:lvl7pPr marL="0" indent="-274323" algn="l" defTabSz="685809" rtl="0" eaLnBrk="1" latinLnBrk="0" hangingPunct="1">
        <a:lnSpc>
          <a:spcPct val="100000"/>
        </a:lnSpc>
        <a:spcBef>
          <a:spcPts val="375"/>
        </a:spcBef>
        <a:buClr>
          <a:srgbClr val="FED925"/>
        </a:buClr>
        <a:buSzPct val="90000"/>
        <a:buFont typeface=".Hiragino Kaku Gothic Interface W3"/>
        <a:buChar char="▷"/>
        <a:defRPr sz="1801" b="0" i="0" kern="1200">
          <a:solidFill>
            <a:schemeClr val="tx2"/>
          </a:solidFill>
          <a:latin typeface="Tisa Offc Serif Pro" panose="02010504030101020102" pitchFamily="2" charset="0"/>
          <a:ea typeface="+mn-ea"/>
          <a:cs typeface="+mn-cs"/>
        </a:defRPr>
      </a:lvl7pPr>
      <a:lvl8pPr marL="457206" indent="-182882" algn="l" defTabSz="685809" rtl="0" eaLnBrk="1" latinLnBrk="0" hangingPunct="1">
        <a:lnSpc>
          <a:spcPct val="100000"/>
        </a:lnSpc>
        <a:spcBef>
          <a:spcPts val="375"/>
        </a:spcBef>
        <a:buClr>
          <a:schemeClr val="accent4"/>
        </a:buClr>
        <a:buSzPct val="110000"/>
        <a:buFont typeface="Courier New" panose="02070309020205020404" pitchFamily="49" charset="0"/>
        <a:buChar char="o"/>
        <a:defRPr sz="1600" b="0" i="0" kern="1200" spc="0">
          <a:solidFill>
            <a:schemeClr val="tx2"/>
          </a:solidFill>
          <a:latin typeface="Tisa Offc Serif Pro" panose="02010504030101020102" pitchFamily="2" charset="0"/>
          <a:ea typeface="+mn-ea"/>
          <a:cs typeface="+mn-cs"/>
        </a:defRPr>
      </a:lvl8pPr>
      <a:lvl9pPr marL="822970" indent="-182882" algn="l" defTabSz="685809" rtl="0" eaLnBrk="1" latinLnBrk="0" hangingPunct="1">
        <a:lnSpc>
          <a:spcPct val="100000"/>
        </a:lnSpc>
        <a:spcBef>
          <a:spcPts val="375"/>
        </a:spcBef>
        <a:buClr>
          <a:schemeClr val="accent5"/>
        </a:buClr>
        <a:buFont typeface="Orgon Slab Medium" panose="02000603000000020004" pitchFamily="50" charset="0"/>
        <a:buChar char="→"/>
        <a:defRPr sz="1401" b="0" i="0" kern="1200">
          <a:solidFill>
            <a:schemeClr val="tx2"/>
          </a:solidFill>
          <a:latin typeface="Tisa Offc Serif Pro" panose="02010504030101020102" pitchFamily="2" charset="0"/>
          <a:ea typeface="+mn-ea"/>
          <a:cs typeface="+mn-cs"/>
        </a:defRPr>
      </a:lvl9pPr>
    </p:bodyStyle>
    <p:otherStyle>
      <a:defPPr>
        <a:defRPr lang="en-US"/>
      </a:defPPr>
      <a:lvl1pPr marL="0" algn="l" defTabSz="685809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1pPr>
      <a:lvl2pPr marL="342904" algn="l" defTabSz="685809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2pPr>
      <a:lvl3pPr marL="685809" algn="l" defTabSz="685809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3" algn="l" defTabSz="685809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371617" algn="l" defTabSz="685809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714521" algn="l" defTabSz="685809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057427" algn="l" defTabSz="685809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400330" algn="l" defTabSz="685809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743234" algn="l" defTabSz="685809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m.maxient.com/reportingform.php?UnivofMissouriSystem&amp;layout_id=39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hyperlink" Target="mailto:dos@mst.edu" TargetMode="Externa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hyperlink" Target="mailto:dos@mst.edu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msystem.edu/ums/rules/collected_rules/programs/ch200/200.010_standard_of_conduct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43031" y="0"/>
            <a:ext cx="9230061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5473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72718" y="0"/>
            <a:ext cx="735544" cy="73554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382463" y="703056"/>
            <a:ext cx="583565" cy="351155"/>
            <a:chOff x="382463" y="703056"/>
            <a:chExt cx="583565" cy="351155"/>
          </a:xfrm>
        </p:grpSpPr>
        <p:sp>
          <p:nvSpPr>
            <p:cNvPr id="5" name="object 5"/>
            <p:cNvSpPr/>
            <p:nvPr/>
          </p:nvSpPr>
          <p:spPr>
            <a:xfrm>
              <a:off x="476940" y="797443"/>
              <a:ext cx="161925" cy="161925"/>
            </a:xfrm>
            <a:custGeom>
              <a:avLst/>
              <a:gdLst/>
              <a:ahLst/>
              <a:cxnLst/>
              <a:rect l="l" t="t" r="r" b="b"/>
              <a:pathLst>
                <a:path w="161925" h="161925">
                  <a:moveTo>
                    <a:pt x="0" y="161842"/>
                  </a:moveTo>
                  <a:lnTo>
                    <a:pt x="0" y="0"/>
                  </a:lnTo>
                  <a:lnTo>
                    <a:pt x="161842" y="0"/>
                  </a:lnTo>
                  <a:lnTo>
                    <a:pt x="161842" y="161842"/>
                  </a:lnTo>
                  <a:lnTo>
                    <a:pt x="0" y="161842"/>
                  </a:lnTo>
                  <a:close/>
                </a:path>
              </a:pathLst>
            </a:custGeom>
            <a:ln w="15596">
              <a:solidFill>
                <a:srgbClr val="72BF44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390261" y="710854"/>
              <a:ext cx="567690" cy="335280"/>
            </a:xfrm>
            <a:custGeom>
              <a:avLst/>
              <a:gdLst/>
              <a:ahLst/>
              <a:cxnLst/>
              <a:rect l="l" t="t" r="r" b="b"/>
              <a:pathLst>
                <a:path w="567690" h="335280">
                  <a:moveTo>
                    <a:pt x="337965" y="0"/>
                  </a:moveTo>
                  <a:lnTo>
                    <a:pt x="0" y="0"/>
                  </a:lnTo>
                  <a:lnTo>
                    <a:pt x="0" y="335109"/>
                  </a:lnTo>
                  <a:lnTo>
                    <a:pt x="337965" y="335109"/>
                  </a:lnTo>
                  <a:lnTo>
                    <a:pt x="567400" y="167554"/>
                  </a:lnTo>
                  <a:lnTo>
                    <a:pt x="337965" y="0"/>
                  </a:lnTo>
                  <a:close/>
                </a:path>
              </a:pathLst>
            </a:custGeom>
            <a:ln w="15596">
              <a:solidFill>
                <a:srgbClr val="72BF44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77562" y="1327403"/>
            <a:ext cx="370459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0" spc="-70" dirty="0">
                <a:solidFill>
                  <a:srgbClr val="FFFFFF"/>
                </a:solidFill>
                <a:latin typeface="Bookman Old Style"/>
                <a:cs typeface="Bookman Old Style"/>
              </a:rPr>
              <a:t>Missouri</a:t>
            </a:r>
            <a:r>
              <a:rPr sz="1400" b="0" spc="-125" dirty="0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sz="1400" b="0" spc="-60" dirty="0">
                <a:solidFill>
                  <a:srgbClr val="FFFFFF"/>
                </a:solidFill>
                <a:latin typeface="Bookman Old Style"/>
                <a:cs typeface="Bookman Old Style"/>
              </a:rPr>
              <a:t>University</a:t>
            </a:r>
            <a:r>
              <a:rPr sz="1400" b="0" spc="-120" dirty="0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sz="1400" b="0" dirty="0">
                <a:solidFill>
                  <a:srgbClr val="FFFFFF"/>
                </a:solidFill>
                <a:latin typeface="Bookman Old Style"/>
                <a:cs typeface="Bookman Old Style"/>
              </a:rPr>
              <a:t>of</a:t>
            </a:r>
            <a:r>
              <a:rPr sz="1400" b="0" spc="-114" dirty="0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sz="1400" b="0" spc="-80" dirty="0">
                <a:solidFill>
                  <a:srgbClr val="FFFFFF"/>
                </a:solidFill>
                <a:latin typeface="Bookman Old Style"/>
                <a:cs typeface="Bookman Old Style"/>
              </a:rPr>
              <a:t>Science</a:t>
            </a:r>
            <a:r>
              <a:rPr sz="1400" b="0" spc="-114" dirty="0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sz="1400" b="0" spc="-95" dirty="0">
                <a:solidFill>
                  <a:srgbClr val="FFFFFF"/>
                </a:solidFill>
                <a:latin typeface="Bookman Old Style"/>
                <a:cs typeface="Bookman Old Style"/>
              </a:rPr>
              <a:t>and</a:t>
            </a:r>
            <a:r>
              <a:rPr sz="1400" b="0" spc="-120" dirty="0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sz="1400" b="0" spc="-25" dirty="0">
                <a:solidFill>
                  <a:srgbClr val="FFFFFF"/>
                </a:solidFill>
                <a:latin typeface="Bookman Old Style"/>
                <a:cs typeface="Bookman Old Style"/>
              </a:rPr>
              <a:t>Technology</a:t>
            </a:r>
            <a:endParaRPr sz="1400" dirty="0">
              <a:latin typeface="Bookman Old Style"/>
              <a:cs typeface="Bookman Old Style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77560" y="1863851"/>
            <a:ext cx="7207804" cy="1315745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 marR="5080">
              <a:lnSpc>
                <a:spcPts val="4800"/>
              </a:lnSpc>
              <a:spcBef>
                <a:spcPts val="660"/>
              </a:spcBef>
            </a:pPr>
            <a:r>
              <a:rPr lang="en-US" sz="4400" b="0" dirty="0">
                <a:solidFill>
                  <a:srgbClr val="BFD730"/>
                </a:solidFill>
                <a:latin typeface="Franklin Gothic Medium"/>
                <a:cs typeface="Franklin Gothic Medium"/>
              </a:rPr>
              <a:t>Office of the Dean of Students </a:t>
            </a:r>
            <a:endParaRPr sz="4400" dirty="0">
              <a:latin typeface="Franklin Gothic Medium"/>
              <a:cs typeface="Franklin Gothic Medium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7562" y="3538753"/>
            <a:ext cx="6851577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100"/>
              </a:spcBef>
            </a:pPr>
            <a:r>
              <a:rPr lang="en-US" sz="2400" dirty="0">
                <a:solidFill>
                  <a:srgbClr val="BFD730"/>
                </a:solidFill>
                <a:latin typeface="Franklin Gothic Medium"/>
                <a:cs typeface="Franklin Gothic Medium"/>
              </a:rPr>
              <a:t>Upholding community standards and supporting holistic student success.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02A1F668-54AB-421B-7761-9633550F6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spcAft>
                <a:spcPts val="600"/>
              </a:spcAft>
              <a:defRPr/>
            </a:pPr>
            <a:fld id="{6189B349-B284-884E-BF58-0D68D479BD97}" type="slidenum">
              <a:rPr lang="en-US">
                <a:solidFill>
                  <a:srgbClr val="464749"/>
                </a:solidFill>
                <a:latin typeface="Arial"/>
                <a:cs typeface="Arial"/>
              </a:rPr>
              <a:pPr defTabSz="342900">
                <a:spcAft>
                  <a:spcPts val="600"/>
                </a:spcAft>
                <a:defRPr/>
              </a:pPr>
              <a:t>10</a:t>
            </a:fld>
            <a:endParaRPr lang="en-US" dirty="0">
              <a:solidFill>
                <a:srgbClr val="464749"/>
              </a:solidFill>
              <a:latin typeface="Arial"/>
              <a:cs typeface="Arial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92E627-704C-CBC2-8D4B-B5D09B202B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3192" y="798756"/>
            <a:ext cx="4370832" cy="1538883"/>
          </a:xfrm>
        </p:spPr>
        <p:txBody>
          <a:bodyPr/>
          <a:lstStyle/>
          <a:p>
            <a:r>
              <a:rPr lang="en-US" dirty="0"/>
              <a:t>Why Students Cheat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891A74B-D06B-5ED0-9EE9-BB4A3FD6F2B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93192" y="4656178"/>
            <a:ext cx="5805487" cy="365125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Missouri University of Science and Technology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9ECEA8E-8672-EE8B-48C1-99593ABCC3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7248023"/>
              </p:ext>
            </p:extLst>
          </p:nvPr>
        </p:nvGraphicFramePr>
        <p:xfrm>
          <a:off x="3998568" y="10290"/>
          <a:ext cx="5564979" cy="4828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29870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ircular diagram of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21AE691F-1E53-EEAC-A5C9-A286623292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3190" y="1080064"/>
            <a:ext cx="2568575" cy="2568575"/>
          </a:xfrm>
        </p:spPr>
      </p:pic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4381AEB4-D2A8-F0D4-4DE2-8C4BD245E9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9031" y="4736008"/>
            <a:ext cx="580589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Missouri University of Science and Technology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723B69-B47C-A5CE-B9EF-65B1700C8E2F}"/>
              </a:ext>
            </a:extLst>
          </p:cNvPr>
          <p:cNvSpPr txBox="1"/>
          <p:nvPr/>
        </p:nvSpPr>
        <p:spPr>
          <a:xfrm>
            <a:off x="3236977" y="1166128"/>
            <a:ext cx="5513833" cy="3090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defTabSz="685809">
              <a:spcBef>
                <a:spcPts val="18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en-US" sz="2400" i="0" dirty="0">
                <a:latin typeface="Tisa Offc Serif Pro" panose="02010504030101020102" pitchFamily="2" charset="0"/>
              </a:rPr>
              <a:t>Course and Curricular Integrity</a:t>
            </a:r>
          </a:p>
          <a:p>
            <a:pPr marL="342900" indent="-342900" defTabSz="685809">
              <a:spcBef>
                <a:spcPts val="18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en-US" sz="2400" i="0" dirty="0">
                <a:latin typeface="Tisa Offc Serif Pro" panose="02010504030101020102" pitchFamily="2" charset="0"/>
              </a:rPr>
              <a:t>Maintain Accountability</a:t>
            </a:r>
          </a:p>
          <a:p>
            <a:pPr marL="342900" indent="-342900" defTabSz="685809">
              <a:spcBef>
                <a:spcPts val="18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en-US" sz="2400" i="0" dirty="0">
                <a:latin typeface="Tisa Offc Serif Pro" panose="02010504030101020102" pitchFamily="2" charset="0"/>
              </a:rPr>
              <a:t>Properly Address  </a:t>
            </a:r>
          </a:p>
          <a:p>
            <a:pPr marL="342900" indent="-342900" defTabSz="685809">
              <a:spcBef>
                <a:spcPts val="18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en-US" sz="2400" i="0" dirty="0">
                <a:latin typeface="Tisa Offc Serif Pro" panose="02010504030101020102" pitchFamily="2" charset="0"/>
              </a:rPr>
              <a:t>Consistent with CRRs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D872B4-F09E-F9DA-451C-AFBCC2285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4" y="273845"/>
            <a:ext cx="8357616" cy="652570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sz="3200" b="0" i="0" kern="1200" dirty="0">
                <a:latin typeface="Franklin Gothic Medium" panose="020B0603020102020204" pitchFamily="34" charset="0"/>
              </a:rPr>
              <a:t>Why Submit An Academic Dishonesty Report?</a:t>
            </a:r>
          </a:p>
        </p:txBody>
      </p:sp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325DF1B0-B2B1-F96E-81DF-E12448DD720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096000" y="4879182"/>
            <a:ext cx="2590800" cy="273844"/>
          </a:xfrm>
        </p:spPr>
        <p:txBody>
          <a:bodyPr/>
          <a:lstStyle/>
          <a:p>
            <a:pPr defTabSz="342900">
              <a:spcAft>
                <a:spcPts val="600"/>
              </a:spcAft>
              <a:defRPr/>
            </a:pPr>
            <a:fld id="{6189B349-B284-884E-BF58-0D68D479BD97}" type="slidenum">
              <a:rPr lang="en-US">
                <a:solidFill>
                  <a:srgbClr val="464749"/>
                </a:solidFill>
                <a:latin typeface="Arial"/>
                <a:cs typeface="Arial"/>
              </a:rPr>
              <a:pPr defTabSz="342900">
                <a:spcAft>
                  <a:spcPts val="600"/>
                </a:spcAft>
                <a:defRPr/>
              </a:pPr>
              <a:t>11</a:t>
            </a:fld>
            <a:endParaRPr lang="en-US" dirty="0">
              <a:solidFill>
                <a:srgbClr val="464749"/>
              </a:solidFill>
              <a:latin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78518C-6BE0-6CE7-AAC0-484EEF02595A}"/>
              </a:ext>
            </a:extLst>
          </p:cNvPr>
          <p:cNvSpPr txBox="1"/>
          <p:nvPr/>
        </p:nvSpPr>
        <p:spPr>
          <a:xfrm>
            <a:off x="393190" y="3649110"/>
            <a:ext cx="302774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1" dirty="0">
                <a:solidFill>
                  <a:srgbClr val="373D3F"/>
                </a:solidFill>
                <a:effectLst/>
                <a:highlight>
                  <a:srgbClr val="FFFFFF"/>
                </a:highlight>
                <a:latin typeface="Montserrat" panose="00000500000000000000" pitchFamily="2" charset="0"/>
              </a:rPr>
              <a:t>The wheel of academic integrity (image credit: Briana Fraser)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40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E0A16-0E71-7107-1609-7530F4272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41" y="291926"/>
            <a:ext cx="8364138" cy="718048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sz="3600" b="0" i="0" kern="1200" dirty="0"/>
              <a:t>Steps for Reporting Academic Misconduct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1265ADCC-8786-29B7-DF02-CDC8DC729B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9031" y="4736008"/>
            <a:ext cx="580589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Missouri University of Science and Technology</a:t>
            </a:r>
          </a:p>
        </p:txBody>
      </p:sp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5B2DB1F5-D07C-10C5-F767-1286EC3E5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01" y="4869657"/>
            <a:ext cx="1943100" cy="273844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defTabSz="342900">
              <a:spcAft>
                <a:spcPts val="450"/>
              </a:spcAft>
              <a:defRPr/>
            </a:pPr>
            <a:fld id="{6189B349-B284-884E-BF58-0D68D479BD97}" type="slidenum">
              <a:rPr lang="en-US" smtClean="0"/>
              <a:pPr defTabSz="342900">
                <a:spcAft>
                  <a:spcPts val="450"/>
                </a:spcAft>
                <a:defRPr/>
              </a:pPr>
              <a:t>12</a:t>
            </a:fld>
            <a:endParaRPr lang="en-US" dirty="0"/>
          </a:p>
        </p:txBody>
      </p:sp>
      <p:graphicFrame>
        <p:nvGraphicFramePr>
          <p:cNvPr id="12" name="TextBox 4">
            <a:extLst>
              <a:ext uri="{FF2B5EF4-FFF2-40B4-BE49-F238E27FC236}">
                <a16:creationId xmlns:a16="http://schemas.microsoft.com/office/drawing/2014/main" id="{4E1B3581-84F9-EDCD-277C-5EC3775758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2058077"/>
              </p:ext>
            </p:extLst>
          </p:nvPr>
        </p:nvGraphicFramePr>
        <p:xfrm>
          <a:off x="393191" y="1221111"/>
          <a:ext cx="8122158" cy="3092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8540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955BA00B-4EA0-DD6B-4C34-F1A6790770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9031" y="4736008"/>
            <a:ext cx="580589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Missouri University of Science and Technology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A8A22B-0682-DF77-B41A-06C960CE10EF}"/>
              </a:ext>
            </a:extLst>
          </p:cNvPr>
          <p:cNvSpPr txBox="1"/>
          <p:nvPr/>
        </p:nvSpPr>
        <p:spPr>
          <a:xfrm>
            <a:off x="3356386" y="1278433"/>
            <a:ext cx="5604734" cy="335020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defTabSz="685809">
              <a:lnSpc>
                <a:spcPct val="90000"/>
              </a:lnSpc>
            </a:pPr>
            <a:r>
              <a:rPr lang="en-US" sz="2000" b="1" i="0" dirty="0">
                <a:latin typeface="Tisa Offc Serif Pro" panose="02010504030101020102" pitchFamily="2" charset="0"/>
              </a:rPr>
              <a:t>Submit as much information as possible:</a:t>
            </a:r>
            <a:br>
              <a:rPr lang="en-US" sz="1800" i="0" dirty="0">
                <a:latin typeface="Tisa Offc Serif Pro" panose="02010504030101020102" pitchFamily="2" charset="0"/>
              </a:rPr>
            </a:br>
            <a:endParaRPr lang="en-US" sz="1400" i="0" dirty="0">
              <a:latin typeface="Tisa Offc Serif Pro" panose="02010504030101020102" pitchFamily="2" charset="0"/>
            </a:endParaRPr>
          </a:p>
          <a:p>
            <a:pPr marL="171450" indent="-171450" defTabSz="685809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i="0" dirty="0">
                <a:latin typeface="Tisa Offc Serif Pro" panose="02010504030101020102" pitchFamily="2" charset="0"/>
              </a:rPr>
              <a:t>Complete description of the incident</a:t>
            </a:r>
          </a:p>
          <a:p>
            <a:pPr marL="171450" indent="-171450" defTabSz="685809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i="0" dirty="0">
                <a:latin typeface="Tisa Offc Serif Pro" panose="02010504030101020102" pitchFamily="2" charset="0"/>
              </a:rPr>
              <a:t>Incident date and time</a:t>
            </a:r>
          </a:p>
          <a:p>
            <a:pPr marL="171450" indent="-171450" defTabSz="685809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i="0" dirty="0">
                <a:latin typeface="Tisa Offc Serif Pro" panose="02010504030101020102" pitchFamily="2" charset="0"/>
              </a:rPr>
              <a:t>Allegation summary </a:t>
            </a:r>
          </a:p>
          <a:p>
            <a:pPr marL="171450" indent="-171450" defTabSz="685809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i="0" dirty="0">
                <a:latin typeface="Tisa Offc Serif Pro" panose="02010504030101020102" pitchFamily="2" charset="0"/>
              </a:rPr>
              <a:t>Course name, number, section </a:t>
            </a:r>
          </a:p>
          <a:p>
            <a:pPr marL="171450" indent="-171450" defTabSz="685809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i="0" dirty="0">
                <a:latin typeface="Tisa Offc Serif Pro" panose="02010504030101020102" pitchFamily="2" charset="0"/>
              </a:rPr>
              <a:t>Course syllabus </a:t>
            </a:r>
          </a:p>
          <a:p>
            <a:pPr marL="171450" indent="-171450" defTabSz="685809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i="0" dirty="0">
                <a:latin typeface="Tisa Offc Serif Pro" panose="02010504030101020102" pitchFamily="2" charset="0"/>
              </a:rPr>
              <a:t>Assignment instructions </a:t>
            </a:r>
          </a:p>
          <a:p>
            <a:pPr marL="171450" indent="-171450" defTabSz="685809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i="0" dirty="0">
                <a:latin typeface="Tisa Offc Serif Pro" panose="02010504030101020102" pitchFamily="2" charset="0"/>
              </a:rPr>
              <a:t>Work/assignment in question </a:t>
            </a:r>
          </a:p>
          <a:p>
            <a:pPr marL="171450" indent="-171450" defTabSz="685809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i="0" dirty="0">
                <a:latin typeface="Tisa Offc Serif Pro" panose="02010504030101020102" pitchFamily="2" charset="0"/>
              </a:rPr>
              <a:t>Other evidence or documentation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CE0A16-0E71-7107-1609-7530F4272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4" y="273845"/>
            <a:ext cx="8357616" cy="399137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sz="2800" b="1" i="0" kern="1200" dirty="0">
                <a:latin typeface="Franklin Gothic Demi" panose="020B0603020102020204" pitchFamily="34" charset="0"/>
                <a:ea typeface="+mj-ea"/>
                <a:cs typeface="+mj-cs"/>
              </a:rPr>
              <a:t>How to Report </a:t>
            </a:r>
            <a:r>
              <a:rPr lang="en-US" sz="2800" dirty="0">
                <a:solidFill>
                  <a:srgbClr val="BFD730"/>
                </a:solidFill>
              </a:rPr>
              <a:t>Academic </a:t>
            </a:r>
            <a:r>
              <a:rPr lang="en-US" sz="2800" b="1" i="0" kern="1200" dirty="0">
                <a:latin typeface="Franklin Gothic Demi" panose="020B0603020102020204" pitchFamily="34" charset="0"/>
                <a:ea typeface="+mj-ea"/>
                <a:cs typeface="+mj-cs"/>
              </a:rPr>
              <a:t>Misconduct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B2C523-6DA7-E9BF-CC2A-775223AF0ACF}"/>
              </a:ext>
            </a:extLst>
          </p:cNvPr>
          <p:cNvSpPr txBox="1"/>
          <p:nvPr/>
        </p:nvSpPr>
        <p:spPr>
          <a:xfrm>
            <a:off x="393194" y="802464"/>
            <a:ext cx="8357616" cy="30669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defTabSz="685809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endParaRPr lang="en-US" sz="1900" b="0" i="0" kern="1200" dirty="0">
              <a:latin typeface="Franklin Gothic Medium" panose="020B0603020102020204" pitchFamily="34" charset="0"/>
              <a:ea typeface="+mn-ea"/>
              <a:cs typeface="+mn-cs"/>
            </a:endParaRPr>
          </a:p>
          <a:p>
            <a:pPr defTabSz="685809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endParaRPr lang="en-US" sz="1900" b="0" i="0" kern="1200" dirty="0"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5B2DB1F5-D07C-10C5-F767-1286EC3E5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01" y="4869657"/>
            <a:ext cx="1943100" cy="273844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defTabSz="342900">
              <a:spcAft>
                <a:spcPts val="450"/>
              </a:spcAft>
              <a:defRPr/>
            </a:pPr>
            <a:fld id="{6189B349-B284-884E-BF58-0D68D479BD97}" type="slidenum">
              <a:rPr lang="en-US" smtClean="0"/>
              <a:pPr defTabSz="342900">
                <a:spcAft>
                  <a:spcPts val="450"/>
                </a:spcAft>
                <a:defRPr/>
              </a:pPr>
              <a:t>13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2549E7-DA34-666B-432F-12F9D0DA8B47}"/>
              </a:ext>
            </a:extLst>
          </p:cNvPr>
          <p:cNvSpPr txBox="1"/>
          <p:nvPr/>
        </p:nvSpPr>
        <p:spPr>
          <a:xfrm>
            <a:off x="302760" y="676741"/>
            <a:ext cx="87982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dirty="0">
                <a:solidFill>
                  <a:srgbClr val="0070C0"/>
                </a:solidFill>
                <a:effectLst/>
                <a:highlight>
                  <a:srgbClr val="FEFEFE"/>
                </a:highlight>
                <a:latin typeface="open-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https://cm.maxient.com/reportingform.php?UnivofMissouriSystem&amp;layout_id=39</a:t>
            </a:r>
            <a:r>
              <a:rPr lang="en-US" sz="1800" b="0" i="0" u="none" strike="noStrike" dirty="0">
                <a:solidFill>
                  <a:srgbClr val="0070C0"/>
                </a:solidFill>
                <a:effectLst/>
                <a:highlight>
                  <a:srgbClr val="FEFEFE"/>
                </a:highlight>
                <a:latin typeface="open-sans"/>
              </a:rPr>
              <a:t> </a:t>
            </a:r>
            <a:endParaRPr lang="en-US" sz="1400" dirty="0">
              <a:solidFill>
                <a:srgbClr val="0070C0"/>
              </a:solidFill>
            </a:endParaRPr>
          </a:p>
        </p:txBody>
      </p:sp>
      <p:pic>
        <p:nvPicPr>
          <p:cNvPr id="4" name="Picture 3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9C6D2958-A4DB-5AD1-1DC1-D44EA0C049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79" y="1351815"/>
            <a:ext cx="2636102" cy="2718480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781DDA-9FB6-6605-0A76-A3320DBBFBB8}"/>
              </a:ext>
            </a:extLst>
          </p:cNvPr>
          <p:cNvSpPr txBox="1"/>
          <p:nvPr/>
        </p:nvSpPr>
        <p:spPr>
          <a:xfrm>
            <a:off x="6302903" y="4736008"/>
            <a:ext cx="4593514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3" indent="-334650"/>
            <a:r>
              <a:rPr lang="en-US" sz="1400" i="1" dirty="0">
                <a:solidFill>
                  <a:schemeClr val="bg2"/>
                </a:solidFill>
                <a:latin typeface="Orgon Slab Light"/>
              </a:rPr>
              <a:t>Email</a:t>
            </a:r>
            <a:r>
              <a:rPr lang="en-US" sz="1400" i="1" dirty="0">
                <a:latin typeface="Orgon Slab Light"/>
              </a:rPr>
              <a:t> </a:t>
            </a:r>
            <a:r>
              <a:rPr lang="en-US" sz="1400" i="1" dirty="0">
                <a:solidFill>
                  <a:srgbClr val="0070C0"/>
                </a:solidFill>
                <a:latin typeface="Orgon Slab 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dos@mst.edu</a:t>
            </a:r>
            <a:endParaRPr lang="en-US" i="1" dirty="0">
              <a:solidFill>
                <a:srgbClr val="0070C0"/>
              </a:solidFill>
            </a:endParaRPr>
          </a:p>
          <a:p>
            <a:pPr lvl="3" indent="-334650"/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94278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E0A16-0E71-7107-1609-7530F4272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4" y="274321"/>
            <a:ext cx="8357616" cy="399137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sz="2800" b="1" i="0" kern="1200" dirty="0">
                <a:latin typeface="Franklin Gothic Demi" panose="020B0603020102020204" pitchFamily="34" charset="0"/>
                <a:ea typeface="+mj-ea"/>
                <a:cs typeface="+mj-cs"/>
              </a:rPr>
              <a:t>Informal Procedure Overview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21246908-6664-A99B-CBB6-A071AEAC62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9031" y="4736008"/>
            <a:ext cx="580589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Missouri University of Science and Technology</a:t>
            </a:r>
          </a:p>
        </p:txBody>
      </p:sp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5B2DB1F5-D07C-10C5-F767-1286EC3E54C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096000" y="4879182"/>
            <a:ext cx="2590800" cy="273844"/>
          </a:xfrm>
        </p:spPr>
        <p:txBody>
          <a:bodyPr/>
          <a:lstStyle/>
          <a:p>
            <a:pPr defTabSz="342900">
              <a:spcAft>
                <a:spcPts val="600"/>
              </a:spcAft>
              <a:defRPr/>
            </a:pPr>
            <a:fld id="{6189B349-B284-884E-BF58-0D68D479BD97}" type="slidenum">
              <a:rPr lang="en-US">
                <a:solidFill>
                  <a:srgbClr val="464749"/>
                </a:solidFill>
                <a:latin typeface="Arial"/>
                <a:cs typeface="Arial"/>
              </a:rPr>
              <a:pPr defTabSz="342900">
                <a:spcAft>
                  <a:spcPts val="600"/>
                </a:spcAft>
                <a:defRPr/>
              </a:pPr>
              <a:t>14</a:t>
            </a:fld>
            <a:endParaRPr lang="en-US" dirty="0">
              <a:solidFill>
                <a:srgbClr val="464749"/>
              </a:solidFill>
              <a:latin typeface="Arial"/>
              <a:cs typeface="Arial"/>
            </a:endParaRPr>
          </a:p>
        </p:txBody>
      </p:sp>
      <p:graphicFrame>
        <p:nvGraphicFramePr>
          <p:cNvPr id="7" name="TextBox 4">
            <a:extLst>
              <a:ext uri="{FF2B5EF4-FFF2-40B4-BE49-F238E27FC236}">
                <a16:creationId xmlns:a16="http://schemas.microsoft.com/office/drawing/2014/main" id="{FF857D4A-9A7D-90FA-C013-0732E154CE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1560654"/>
              </p:ext>
            </p:extLst>
          </p:nvPr>
        </p:nvGraphicFramePr>
        <p:xfrm>
          <a:off x="888047" y="780742"/>
          <a:ext cx="8481864" cy="3425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6658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3C1A7-60FB-0E40-BC95-C5649BD78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4" y="274321"/>
            <a:ext cx="8357616" cy="399137"/>
          </a:xfrm>
        </p:spPr>
        <p:txBody>
          <a:bodyPr anchor="t">
            <a:normAutofit/>
          </a:bodyPr>
          <a:lstStyle/>
          <a:p>
            <a:r>
              <a:rPr lang="en-US" sz="2800" dirty="0"/>
              <a:t>Tips and Recommendations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127943D1-7041-66AA-BA05-DC2040C42C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9031" y="4736008"/>
            <a:ext cx="580589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Missouri University of Science and Technology</a:t>
            </a:r>
          </a:p>
        </p:txBody>
      </p:sp>
      <p:sp>
        <p:nvSpPr>
          <p:cNvPr id="12" name="Subtitle 4">
            <a:extLst>
              <a:ext uri="{FF2B5EF4-FFF2-40B4-BE49-F238E27FC236}">
                <a16:creationId xmlns:a16="http://schemas.microsoft.com/office/drawing/2014/main" id="{0F8CD53E-7659-E372-FDEE-1306C1794A0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93194" y="740664"/>
            <a:ext cx="8357616" cy="310896"/>
          </a:xfrm>
        </p:spPr>
        <p:txBody>
          <a:bodyPr/>
          <a:lstStyle/>
          <a:p>
            <a:r>
              <a:rPr lang="en-US" dirty="0"/>
              <a:t>For GTAs and Instructors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2CA80A25-7D78-4627-923F-510525C7D2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5039110"/>
              </p:ext>
            </p:extLst>
          </p:nvPr>
        </p:nvGraphicFramePr>
        <p:xfrm>
          <a:off x="172122" y="1118766"/>
          <a:ext cx="8578688" cy="3088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5ED4C157-2E4E-B27D-36C0-5C3383217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spcAft>
                <a:spcPts val="600"/>
              </a:spcAft>
              <a:defRPr/>
            </a:pPr>
            <a:fld id="{6189B349-B284-884E-BF58-0D68D479BD97}" type="slidenum">
              <a:rPr lang="en-US">
                <a:solidFill>
                  <a:srgbClr val="464749"/>
                </a:solidFill>
                <a:latin typeface="Arial"/>
                <a:cs typeface="Arial"/>
              </a:rPr>
              <a:pPr defTabSz="342900">
                <a:spcAft>
                  <a:spcPts val="600"/>
                </a:spcAft>
                <a:defRPr/>
              </a:pPr>
              <a:t>15</a:t>
            </a:fld>
            <a:endParaRPr lang="en-US" dirty="0">
              <a:solidFill>
                <a:srgbClr val="46474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1942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D26E3-A08F-2A39-864A-76CE41E471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194" y="1714769"/>
            <a:ext cx="4041648" cy="3090672"/>
          </a:xfrm>
        </p:spPr>
        <p:txBody>
          <a:bodyPr>
            <a:normAutofit/>
          </a:bodyPr>
          <a:lstStyle/>
          <a:p>
            <a:pPr lvl="1">
              <a:lnSpc>
                <a:spcPct val="90000"/>
              </a:lnSpc>
              <a:spcAft>
                <a:spcPts val="900"/>
              </a:spcAft>
            </a:pPr>
            <a:r>
              <a:rPr lang="en-US" sz="1700" dirty="0"/>
              <a:t>Create an AI policy for your course.</a:t>
            </a:r>
          </a:p>
          <a:p>
            <a:pPr lvl="1">
              <a:lnSpc>
                <a:spcPct val="90000"/>
              </a:lnSpc>
              <a:spcAft>
                <a:spcPts val="900"/>
              </a:spcAft>
            </a:pPr>
            <a:r>
              <a:rPr lang="en-US" sz="1700" dirty="0"/>
              <a:t>Consult with GTA supervisor.</a:t>
            </a:r>
          </a:p>
          <a:p>
            <a:pPr lvl="1">
              <a:lnSpc>
                <a:spcPct val="90000"/>
              </a:lnSpc>
              <a:spcAft>
                <a:spcPts val="900"/>
              </a:spcAft>
            </a:pPr>
            <a:r>
              <a:rPr lang="en-US" sz="1700" dirty="0"/>
              <a:t>Clarify what can be used and when.</a:t>
            </a:r>
          </a:p>
          <a:p>
            <a:pPr lvl="1">
              <a:lnSpc>
                <a:spcPct val="90000"/>
              </a:lnSpc>
              <a:spcAft>
                <a:spcPts val="900"/>
              </a:spcAft>
            </a:pPr>
            <a:r>
              <a:rPr lang="en-US" sz="1700" dirty="0"/>
              <a:t>Show students how to properly use AI. </a:t>
            </a:r>
          </a:p>
          <a:p>
            <a:pPr lvl="1">
              <a:lnSpc>
                <a:spcPct val="90000"/>
              </a:lnSpc>
              <a:spcAft>
                <a:spcPts val="900"/>
              </a:spcAft>
            </a:pPr>
            <a:r>
              <a:rPr lang="en-US" sz="1700" dirty="0"/>
              <a:t>Remember detection tools are flawed. 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F5624AD9-E638-E540-CB19-A9869D940D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9031" y="4736008"/>
            <a:ext cx="580589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Missouri University of Science and Technology</a:t>
            </a:r>
          </a:p>
        </p:txBody>
      </p:sp>
      <p:pic>
        <p:nvPicPr>
          <p:cNvPr id="6" name="Content Placeholder 5" descr="A robot sitting on a blue background&#10;&#10;Description automatically generated">
            <a:extLst>
              <a:ext uri="{FF2B5EF4-FFF2-40B4-BE49-F238E27FC236}">
                <a16:creationId xmlns:a16="http://schemas.microsoft.com/office/drawing/2014/main" id="{CCAC79D7-B882-A6AA-8EAA-FCFA9DD5BD3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4709031" y="1567410"/>
            <a:ext cx="4041775" cy="211519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03C1A7-60FB-0E40-BC95-C5649BD78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4" y="273845"/>
            <a:ext cx="8357616" cy="673925"/>
          </a:xfrm>
        </p:spPr>
        <p:txBody>
          <a:bodyPr anchor="t">
            <a:normAutofit/>
          </a:bodyPr>
          <a:lstStyle/>
          <a:p>
            <a:r>
              <a:rPr lang="en-US" sz="3200" dirty="0"/>
              <a:t>AI &amp; Academic Integrity</a:t>
            </a:r>
          </a:p>
        </p:txBody>
      </p:sp>
      <p:sp>
        <p:nvSpPr>
          <p:cNvPr id="13" name="Subtitle 5">
            <a:extLst>
              <a:ext uri="{FF2B5EF4-FFF2-40B4-BE49-F238E27FC236}">
                <a16:creationId xmlns:a16="http://schemas.microsoft.com/office/drawing/2014/main" id="{6996EB61-6842-C349-D64B-72DEC7D771D3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393194" y="984309"/>
            <a:ext cx="8357616" cy="306692"/>
          </a:xfrm>
        </p:spPr>
        <p:txBody>
          <a:bodyPr/>
          <a:lstStyle/>
          <a:p>
            <a:r>
              <a:rPr lang="en-US" sz="2400" dirty="0"/>
              <a:t>Steps to Support Student Success</a:t>
            </a:r>
            <a:endParaRPr lang="en-US" dirty="0"/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5ED4C157-2E4E-B27D-36C0-5C3383217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spcAft>
                <a:spcPts val="600"/>
              </a:spcAft>
              <a:defRPr/>
            </a:pPr>
            <a:fld id="{6189B349-B284-884E-BF58-0D68D479BD97}" type="slidenum">
              <a:rPr lang="en-US">
                <a:solidFill>
                  <a:srgbClr val="464749"/>
                </a:solidFill>
                <a:latin typeface="Arial"/>
                <a:cs typeface="Arial"/>
              </a:rPr>
              <a:pPr defTabSz="342900">
                <a:spcAft>
                  <a:spcPts val="600"/>
                </a:spcAft>
                <a:defRPr/>
              </a:pPr>
              <a:t>16</a:t>
            </a:fld>
            <a:endParaRPr lang="en-US" dirty="0">
              <a:solidFill>
                <a:srgbClr val="464749"/>
              </a:solidFill>
              <a:latin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664425-ED24-8210-F4B6-4570E5A3476A}"/>
              </a:ext>
            </a:extLst>
          </p:cNvPr>
          <p:cNvSpPr txBox="1"/>
          <p:nvPr/>
        </p:nvSpPr>
        <p:spPr>
          <a:xfrm>
            <a:off x="6658984" y="3461178"/>
            <a:ext cx="466444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b="0" i="0" u="none" strike="noStrike" dirty="0">
                <a:solidFill>
                  <a:srgbClr val="76767A"/>
                </a:solidFill>
                <a:effectLst/>
                <a:highlight>
                  <a:srgbClr val="F7F7FF"/>
                </a:highlight>
                <a:latin typeface="Roboto" panose="02000000000000000000" pitchFamily="2" charset="0"/>
              </a:rPr>
            </a:br>
            <a:r>
              <a:rPr lang="en-US" b="0" i="0" u="none" strike="noStrike" dirty="0">
                <a:solidFill>
                  <a:srgbClr val="76767A"/>
                </a:solidFill>
                <a:effectLst/>
                <a:highlight>
                  <a:srgbClr val="F7F7FF"/>
                </a:highlight>
                <a:latin typeface="Roboto" panose="02000000000000000000" pitchFamily="2" charset="0"/>
              </a:rPr>
              <a:t>by </a:t>
            </a:r>
            <a:r>
              <a:rPr lang="en-US" b="0" i="0" u="none" strike="noStrike" dirty="0">
                <a:effectLst/>
                <a:highlight>
                  <a:srgbClr val="F7F7FF"/>
                </a:highlight>
                <a:latin typeface="Roboto" panose="02000000000000000000" pitchFamily="2" charset="0"/>
              </a:rPr>
              <a:t>Information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066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idx="1"/>
          </p:nvPr>
        </p:nvSpPr>
        <p:spPr>
          <a:xfrm>
            <a:off x="828339" y="1471901"/>
            <a:ext cx="2323652" cy="2893515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90000"/>
              </a:lnSpc>
            </a:pPr>
            <a:br>
              <a:rPr lang="en-US" sz="1700" dirty="0"/>
            </a:br>
            <a:r>
              <a:rPr lang="en-US" sz="2600" b="1" dirty="0"/>
              <a:t>Maintain:</a:t>
            </a:r>
            <a:endParaRPr lang="en-US" sz="1700" b="1" dirty="0"/>
          </a:p>
          <a:p>
            <a:pPr algn="ctr">
              <a:lnSpc>
                <a:spcPct val="90000"/>
              </a:lnSpc>
            </a:pPr>
            <a:r>
              <a:rPr lang="en-US" sz="2000" i="1" dirty="0"/>
              <a:t>Your Integrity</a:t>
            </a:r>
            <a:br>
              <a:rPr lang="en-US" sz="2000" i="1" dirty="0"/>
            </a:br>
            <a:br>
              <a:rPr lang="en-US" sz="2000" i="1" dirty="0"/>
            </a:br>
            <a:r>
              <a:rPr lang="en-US" sz="2000" i="1" dirty="0"/>
              <a:t>Course Integrity</a:t>
            </a:r>
          </a:p>
          <a:p>
            <a:pPr algn="ctr">
              <a:lnSpc>
                <a:spcPct val="90000"/>
              </a:lnSpc>
            </a:pPr>
            <a:r>
              <a:rPr lang="en-US" sz="2000" i="1" dirty="0"/>
              <a:t>Department Integrity</a:t>
            </a:r>
          </a:p>
          <a:p>
            <a:pPr algn="ctr">
              <a:lnSpc>
                <a:spcPct val="90000"/>
              </a:lnSpc>
            </a:pPr>
            <a:r>
              <a:rPr lang="en-US" sz="2000" i="1" dirty="0"/>
              <a:t>University Integrity  </a:t>
            </a:r>
            <a:br>
              <a:rPr lang="en-US" sz="1600" dirty="0"/>
            </a:br>
            <a:endParaRPr lang="en-US" sz="1700" dirty="0"/>
          </a:p>
        </p:txBody>
      </p:sp>
      <p:sp>
        <p:nvSpPr>
          <p:cNvPr id="35848" name="Footer Placeholder 2">
            <a:extLst>
              <a:ext uri="{FF2B5EF4-FFF2-40B4-BE49-F238E27FC236}">
                <a16:creationId xmlns:a16="http://schemas.microsoft.com/office/drawing/2014/main" id="{F52FCD39-E984-75F7-CC6D-3880731F09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9031" y="4736008"/>
            <a:ext cx="580589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Missouri University of Science and Technology</a:t>
            </a:r>
          </a:p>
        </p:txBody>
      </p:sp>
      <p:pic>
        <p:nvPicPr>
          <p:cNvPr id="35843" name="Picture 35842" descr="Abstract blurred public library with bookshelves">
            <a:extLst>
              <a:ext uri="{FF2B5EF4-FFF2-40B4-BE49-F238E27FC236}">
                <a16:creationId xmlns:a16="http://schemas.microsoft.com/office/drawing/2014/main" id="{E71F2A69-2632-ADC3-CEE2-26B63E97ED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07" r="3" b="14821"/>
          <a:stretch/>
        </p:blipFill>
        <p:spPr>
          <a:xfrm>
            <a:off x="3660128" y="1592056"/>
            <a:ext cx="4663766" cy="2614184"/>
          </a:xfrm>
          <a:prstGeom prst="rect">
            <a:avLst/>
          </a:prstGeom>
          <a:noFill/>
        </p:spPr>
      </p:pic>
      <p:sp>
        <p:nvSpPr>
          <p:cNvPr id="35850" name="Title 4">
            <a:extLst>
              <a:ext uri="{FF2B5EF4-FFF2-40B4-BE49-F238E27FC236}">
                <a16:creationId xmlns:a16="http://schemas.microsoft.com/office/drawing/2014/main" id="{ABAB41C3-FF25-5753-9BA7-11450E3A1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4" y="273845"/>
            <a:ext cx="8357616" cy="399137"/>
          </a:xfrm>
        </p:spPr>
        <p:txBody>
          <a:bodyPr/>
          <a:lstStyle/>
          <a:p>
            <a:r>
              <a:rPr lang="en-US" dirty="0"/>
              <a:t>You Play a Critical Role</a:t>
            </a:r>
          </a:p>
        </p:txBody>
      </p:sp>
      <p:sp>
        <p:nvSpPr>
          <p:cNvPr id="35852" name="Subtitle 5">
            <a:extLst>
              <a:ext uri="{FF2B5EF4-FFF2-40B4-BE49-F238E27FC236}">
                <a16:creationId xmlns:a16="http://schemas.microsoft.com/office/drawing/2014/main" id="{A2586D67-05AE-185E-6416-D3C2C7AB9808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393193" y="736882"/>
            <a:ext cx="9482327" cy="306692"/>
          </a:xfrm>
        </p:spPr>
        <p:txBody>
          <a:bodyPr/>
          <a:lstStyle/>
          <a:p>
            <a:r>
              <a:rPr lang="en-US" sz="2000" dirty="0"/>
              <a:t>Maintaining and promoting a safe and healthy campus culture of integrity </a:t>
            </a:r>
            <a:br>
              <a:rPr lang="en-US" sz="2000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6195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8444" y="7526"/>
            <a:ext cx="9172444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5473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79804" y="0"/>
            <a:ext cx="735545" cy="72991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0" y="3821696"/>
            <a:ext cx="723265" cy="635"/>
          </a:xfrm>
          <a:custGeom>
            <a:avLst/>
            <a:gdLst/>
            <a:ahLst/>
            <a:cxnLst/>
            <a:rect l="l" t="t" r="r" b="b"/>
            <a:pathLst>
              <a:path w="723265" h="635">
                <a:moveTo>
                  <a:pt x="723267" y="0"/>
                </a:moveTo>
                <a:lnTo>
                  <a:pt x="0" y="17"/>
                </a:lnTo>
              </a:path>
            </a:pathLst>
          </a:custGeom>
          <a:ln w="6346">
            <a:solidFill>
              <a:srgbClr val="BFD73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710567" y="1896016"/>
            <a:ext cx="2686050" cy="6832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3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Questions?</a:t>
            </a:r>
            <a:endParaRPr sz="4300" dirty="0">
              <a:latin typeface="Franklin Gothic Medium"/>
              <a:cs typeface="Franklin Gothic Medium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33563" y="4437914"/>
            <a:ext cx="2994545" cy="43473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75"/>
              </a:spcBef>
            </a:pPr>
            <a:r>
              <a:rPr lang="en-US" sz="1400" b="0" spc="-55" dirty="0">
                <a:solidFill>
                  <a:srgbClr val="FFFFFF"/>
                </a:solidFill>
                <a:latin typeface="Bookman Old Style"/>
                <a:cs typeface="Bookman Old Style"/>
              </a:rPr>
              <a:t>Nick Bodkins</a:t>
            </a:r>
            <a:br>
              <a:rPr lang="en-US" sz="1400" b="0" spc="-110" dirty="0">
                <a:solidFill>
                  <a:srgbClr val="BFD730"/>
                </a:solidFill>
                <a:latin typeface="Bookman Old Style"/>
                <a:cs typeface="Bookman Old Style"/>
              </a:rPr>
            </a:br>
            <a:r>
              <a:rPr lang="en-US" sz="1400" b="0" spc="-65" dirty="0">
                <a:solidFill>
                  <a:srgbClr val="BFD730"/>
                </a:solidFill>
                <a:latin typeface="Bookman Old Style"/>
                <a:cs typeface="Bookman Old Style"/>
              </a:rPr>
              <a:t>Student Conduct Manager</a:t>
            </a:r>
            <a:endParaRPr sz="1400" dirty="0">
              <a:latin typeface="Bookman Old Style"/>
              <a:cs typeface="Bookman Old Styl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3267" y="3621642"/>
            <a:ext cx="2118360" cy="284693"/>
          </a:xfrm>
          <a:prstGeom prst="rect">
            <a:avLst/>
          </a:prstGeom>
          <a:solidFill>
            <a:srgbClr val="BFD730"/>
          </a:solidFill>
        </p:spPr>
        <p:txBody>
          <a:bodyPr vert="horz" wrap="square" lIns="0" tIns="68580" rIns="0" bIns="0" rtlCol="0">
            <a:spAutoFit/>
          </a:bodyPr>
          <a:lstStyle/>
          <a:p>
            <a:pPr marL="294640">
              <a:lnSpc>
                <a:spcPct val="100000"/>
              </a:lnSpc>
              <a:spcBef>
                <a:spcPts val="540"/>
              </a:spcBef>
            </a:pPr>
            <a:r>
              <a:rPr lang="en-US" sz="1400" b="0" spc="-10" dirty="0">
                <a:solidFill>
                  <a:srgbClr val="154734"/>
                </a:solidFill>
                <a:latin typeface="Bookman Old Style"/>
                <a:cs typeface="Bookman Old Style"/>
              </a:rPr>
              <a:t>dos@mst.edu</a:t>
            </a:r>
            <a:endParaRPr sz="1400" dirty="0">
              <a:latin typeface="Bookman Old Style"/>
              <a:cs typeface="Bookman Old Style"/>
            </a:endParaRPr>
          </a:p>
        </p:txBody>
      </p:sp>
      <p:pic>
        <p:nvPicPr>
          <p:cNvPr id="13" name="Picture 12" descr="A large building with many windows&#10;&#10;Description automatically generated">
            <a:extLst>
              <a:ext uri="{FF2B5EF4-FFF2-40B4-BE49-F238E27FC236}">
                <a16:creationId xmlns:a16="http://schemas.microsoft.com/office/drawing/2014/main" id="{144F3882-3925-5032-71EF-B6FE08843F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867"/>
          <a:stretch/>
        </p:blipFill>
        <p:spPr>
          <a:xfrm>
            <a:off x="4101154" y="7526"/>
            <a:ext cx="502516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C42C3E34-843D-089A-1B01-F18865901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4" y="231289"/>
            <a:ext cx="8357616" cy="399137"/>
          </a:xfrm>
        </p:spPr>
        <p:txBody>
          <a:bodyPr/>
          <a:lstStyle/>
          <a:p>
            <a:pPr algn="ctr"/>
            <a:r>
              <a:rPr lang="en-US" sz="3200" dirty="0"/>
              <a:t>Dean of Students Office</a:t>
            </a:r>
            <a:endParaRPr lang="en-US" b="0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CAB7AB9-B9F5-5033-BD56-73D433BDE4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Missouri University of Science and Technology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92A608B-744F-58A9-56CE-AB68F22B7388}"/>
              </a:ext>
            </a:extLst>
          </p:cNvPr>
          <p:cNvSpPr/>
          <p:nvPr/>
        </p:nvSpPr>
        <p:spPr>
          <a:xfrm>
            <a:off x="393189" y="1833238"/>
            <a:ext cx="2560320" cy="648142"/>
          </a:xfrm>
          <a:prstGeom prst="roundRect">
            <a:avLst/>
          </a:prstGeom>
          <a:noFill/>
          <a:ln w="857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AFC0464-B6AE-5496-C823-E42887E79525}"/>
              </a:ext>
            </a:extLst>
          </p:cNvPr>
          <p:cNvSpPr/>
          <p:nvPr/>
        </p:nvSpPr>
        <p:spPr>
          <a:xfrm>
            <a:off x="393189" y="932524"/>
            <a:ext cx="2560320" cy="648142"/>
          </a:xfrm>
          <a:prstGeom prst="roundRect">
            <a:avLst/>
          </a:prstGeom>
          <a:noFill/>
          <a:ln w="85725">
            <a:solidFill>
              <a:srgbClr val="007A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70E8F38-D1E7-7783-B18B-5B050A484CC9}"/>
              </a:ext>
            </a:extLst>
          </p:cNvPr>
          <p:cNvSpPr/>
          <p:nvPr/>
        </p:nvSpPr>
        <p:spPr>
          <a:xfrm>
            <a:off x="393189" y="2733952"/>
            <a:ext cx="2560320" cy="648142"/>
          </a:xfrm>
          <a:prstGeom prst="roundRect">
            <a:avLst/>
          </a:prstGeom>
          <a:noFill/>
          <a:ln w="857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B667E58-3E12-17C1-B0A7-6325D5BB9429}"/>
              </a:ext>
            </a:extLst>
          </p:cNvPr>
          <p:cNvSpPr/>
          <p:nvPr/>
        </p:nvSpPr>
        <p:spPr>
          <a:xfrm>
            <a:off x="393189" y="3634667"/>
            <a:ext cx="2560320" cy="648142"/>
          </a:xfrm>
          <a:prstGeom prst="roundRect">
            <a:avLst/>
          </a:prstGeom>
          <a:noFill/>
          <a:ln w="857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8AADE0-EBB6-479C-3AC8-FD147F066A54}"/>
              </a:ext>
            </a:extLst>
          </p:cNvPr>
          <p:cNvSpPr txBox="1"/>
          <p:nvPr/>
        </p:nvSpPr>
        <p:spPr>
          <a:xfrm>
            <a:off x="393190" y="1087483"/>
            <a:ext cx="2560319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b="1" spc="-20" dirty="0">
                <a:solidFill>
                  <a:srgbClr val="154734"/>
                </a:solidFill>
                <a:latin typeface="Bookman Old Style"/>
              </a:rPr>
              <a:t>STUDENT CONDUCT</a:t>
            </a:r>
            <a:endParaRPr lang="en-US" sz="13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A387E3-B7F6-58A8-6F18-34354F3A1DEF}"/>
              </a:ext>
            </a:extLst>
          </p:cNvPr>
          <p:cNvSpPr txBox="1"/>
          <p:nvPr/>
        </p:nvSpPr>
        <p:spPr>
          <a:xfrm>
            <a:off x="393190" y="2003420"/>
            <a:ext cx="2560319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b="1" dirty="0">
                <a:solidFill>
                  <a:srgbClr val="154734"/>
                </a:solidFill>
                <a:latin typeface="Bookman Old Style"/>
                <a:cs typeface="Bookman Old Style"/>
              </a:rPr>
              <a:t>S&amp;T VALUES</a:t>
            </a:r>
            <a:endParaRPr lang="en-US" sz="13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D891344-BA9D-421A-4570-D6F8F6883407}"/>
              </a:ext>
            </a:extLst>
          </p:cNvPr>
          <p:cNvSpPr txBox="1"/>
          <p:nvPr/>
        </p:nvSpPr>
        <p:spPr>
          <a:xfrm>
            <a:off x="393190" y="2904134"/>
            <a:ext cx="2560319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b="1" dirty="0">
                <a:solidFill>
                  <a:srgbClr val="154734"/>
                </a:solidFill>
                <a:latin typeface="Bookman Old Style"/>
                <a:cs typeface="Bookman Old Style"/>
              </a:rPr>
              <a:t>STUDENT DEVELOPMENT</a:t>
            </a:r>
            <a:endParaRPr lang="en-US" sz="13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EF06CBC-AAB8-8316-21C2-459993AB4C54}"/>
              </a:ext>
            </a:extLst>
          </p:cNvPr>
          <p:cNvSpPr txBox="1"/>
          <p:nvPr/>
        </p:nvSpPr>
        <p:spPr>
          <a:xfrm>
            <a:off x="393190" y="3812543"/>
            <a:ext cx="2560319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b="1" spc="-25" dirty="0">
                <a:solidFill>
                  <a:srgbClr val="154734"/>
                </a:solidFill>
                <a:latin typeface="Bookman Old Style"/>
                <a:cs typeface="Bookman Old Style"/>
              </a:rPr>
              <a:t>RISK MANAGEMENT  </a:t>
            </a:r>
            <a:endParaRPr lang="en-US" sz="13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3CEB41-56E2-6D9D-E05F-072D9BC36FD9}"/>
              </a:ext>
            </a:extLst>
          </p:cNvPr>
          <p:cNvSpPr txBox="1"/>
          <p:nvPr/>
        </p:nvSpPr>
        <p:spPr>
          <a:xfrm>
            <a:off x="3297218" y="1080823"/>
            <a:ext cx="558859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154734"/>
                </a:solidFill>
                <a:latin typeface="Bookman Old Style"/>
                <a:cs typeface="Bookman Old Style"/>
              </a:rPr>
              <a:t>Responding to academic and non-academic misconduct. </a:t>
            </a:r>
            <a:endParaRPr lang="en-US" sz="15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F636590-643E-EB46-E599-EDFD63F9CA67}"/>
              </a:ext>
            </a:extLst>
          </p:cNvPr>
          <p:cNvSpPr txBox="1"/>
          <p:nvPr/>
        </p:nvSpPr>
        <p:spPr>
          <a:xfrm>
            <a:off x="3297218" y="1966515"/>
            <a:ext cx="580589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spc="-20" dirty="0">
                <a:solidFill>
                  <a:srgbClr val="154734"/>
                </a:solidFill>
                <a:latin typeface="Bookman Old Style"/>
                <a:cs typeface="Bookman Old Style"/>
              </a:rPr>
              <a:t>Promoting S&amp;T Values &amp; upholding community expectations.</a:t>
            </a:r>
            <a:endParaRPr lang="en-US" sz="15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CA313D2-04A9-FBEA-203B-7C3B95CE99B1}"/>
              </a:ext>
            </a:extLst>
          </p:cNvPr>
          <p:cNvSpPr txBox="1"/>
          <p:nvPr/>
        </p:nvSpPr>
        <p:spPr>
          <a:xfrm>
            <a:off x="3297218" y="2844225"/>
            <a:ext cx="5868296" cy="348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1" marR="5081">
              <a:lnSpc>
                <a:spcPct val="121200"/>
              </a:lnSpc>
              <a:spcBef>
                <a:spcPts val="105"/>
              </a:spcBef>
            </a:pPr>
            <a:r>
              <a:rPr lang="en-US" sz="1500" spc="-20" dirty="0">
                <a:solidFill>
                  <a:srgbClr val="154734"/>
                </a:solidFill>
                <a:latin typeface="Bookman Old Style"/>
                <a:cs typeface="Bookman Old Style"/>
              </a:rPr>
              <a:t>Providing opportunities for students to learn, grow, &amp; develop.  </a:t>
            </a:r>
            <a:endParaRPr lang="en-US" sz="1500" dirty="0">
              <a:latin typeface="Georgia"/>
              <a:cs typeface="Georgia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6C1B158-40E3-B0EE-F27A-EC28C62BDDBF}"/>
              </a:ext>
            </a:extLst>
          </p:cNvPr>
          <p:cNvSpPr txBox="1"/>
          <p:nvPr/>
        </p:nvSpPr>
        <p:spPr>
          <a:xfrm>
            <a:off x="3297218" y="3801330"/>
            <a:ext cx="459351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spc="-75" dirty="0">
                <a:solidFill>
                  <a:srgbClr val="154734"/>
                </a:solidFill>
                <a:latin typeface="Bookman Old Style"/>
                <a:cs typeface="Bookman Old Style"/>
              </a:rPr>
              <a:t>Risk management consultations and support.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4003387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6A541-FBF9-ACFB-85E4-EC19D2A87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4" y="274321"/>
            <a:ext cx="8357616" cy="399137"/>
          </a:xfrm>
        </p:spPr>
        <p:txBody>
          <a:bodyPr anchor="t">
            <a:normAutofit fontScale="90000"/>
          </a:bodyPr>
          <a:lstStyle/>
          <a:p>
            <a:r>
              <a:rPr lang="en-US" sz="4000" dirty="0"/>
              <a:t>Purpose of Standards </a:t>
            </a:r>
            <a:r>
              <a:rPr lang="en-US" sz="2800" dirty="0"/>
              <a:t>	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D5418CD6-2C0E-1E6F-4883-086B0EFF7B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9031" y="4736008"/>
            <a:ext cx="580589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Missouri University of Science and Technology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56BC2D20-B7C8-5112-80B7-809F54E97A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0777938"/>
              </p:ext>
            </p:extLst>
          </p:nvPr>
        </p:nvGraphicFramePr>
        <p:xfrm>
          <a:off x="393194" y="1071924"/>
          <a:ext cx="8357616" cy="2999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A3CB2CBD-7EB0-7297-36BE-0AE626CD3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spcAft>
                <a:spcPts val="600"/>
              </a:spcAft>
              <a:defRPr/>
            </a:pPr>
            <a:fld id="{6189B349-B284-884E-BF58-0D68D479BD97}" type="slidenum">
              <a:rPr lang="en-US" smtClean="0">
                <a:solidFill>
                  <a:srgbClr val="464749"/>
                </a:solidFill>
                <a:latin typeface="Arial"/>
                <a:cs typeface="Arial"/>
              </a:rPr>
              <a:pPr defTabSz="342900">
                <a:spcAft>
                  <a:spcPts val="600"/>
                </a:spcAft>
                <a:defRPr/>
              </a:pPr>
              <a:t>3</a:t>
            </a:fld>
            <a:endParaRPr lang="en-US" dirty="0">
              <a:solidFill>
                <a:srgbClr val="46474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8716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A5E64-6958-8A17-A707-B4CB809F1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4" y="273845"/>
            <a:ext cx="8357616" cy="399138"/>
          </a:xfrm>
        </p:spPr>
        <p:txBody>
          <a:bodyPr anchor="t">
            <a:noAutofit/>
          </a:bodyPr>
          <a:lstStyle/>
          <a:p>
            <a:pPr algn="ctr"/>
            <a:r>
              <a:rPr lang="en-US" sz="4000" b="0" dirty="0">
                <a:latin typeface="Franklin Gothic Demi"/>
              </a:rPr>
              <a:t>Conduct Referral Process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6CCA72-3C0F-5BE3-207A-E51BF17DE3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9031" y="4736009"/>
            <a:ext cx="5805899" cy="365125"/>
          </a:xfrm>
        </p:spPr>
        <p:txBody>
          <a:bodyPr anchor="ctr">
            <a:normAutofit/>
          </a:bodyPr>
          <a:lstStyle/>
          <a:p>
            <a:pPr>
              <a:spcAft>
                <a:spcPts val="601"/>
              </a:spcAft>
            </a:pPr>
            <a:r>
              <a:rPr lang="en-US" dirty="0"/>
              <a:t>Missouri University of Science and Technology</a:t>
            </a: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8D0BAC05-689D-DCA2-F348-A86A3FB6FD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6626407"/>
              </p:ext>
            </p:extLst>
          </p:nvPr>
        </p:nvGraphicFramePr>
        <p:xfrm>
          <a:off x="393194" y="1070242"/>
          <a:ext cx="8357616" cy="2999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21593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955BA00B-4EA0-DD6B-4C34-F1A6790770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9031" y="4736008"/>
            <a:ext cx="580589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Missouri University of Science and Technology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A8A22B-0682-DF77-B41A-06C960CE10EF}"/>
              </a:ext>
            </a:extLst>
          </p:cNvPr>
          <p:cNvSpPr txBox="1"/>
          <p:nvPr/>
        </p:nvSpPr>
        <p:spPr>
          <a:xfrm>
            <a:off x="3356386" y="1407141"/>
            <a:ext cx="5394426" cy="2918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685809">
              <a:lnSpc>
                <a:spcPct val="90000"/>
              </a:lnSpc>
            </a:pPr>
            <a:r>
              <a:rPr lang="en-US" sz="2000" b="1" i="0" dirty="0">
                <a:latin typeface="Tisa Offc Serif Pro" panose="02010504030101020102" pitchFamily="2" charset="0"/>
              </a:rPr>
              <a:t>Submit as much information as possible:</a:t>
            </a:r>
            <a:br>
              <a:rPr lang="en-US" sz="1800" i="0" dirty="0">
                <a:latin typeface="Tisa Offc Serif Pro" panose="02010504030101020102" pitchFamily="2" charset="0"/>
              </a:rPr>
            </a:br>
            <a:endParaRPr lang="en-US" sz="1400" i="0" dirty="0">
              <a:latin typeface="Tisa Offc Serif Pro" panose="02010504030101020102" pitchFamily="2" charset="0"/>
            </a:endParaRPr>
          </a:p>
          <a:p>
            <a:pPr marL="171450" indent="-171450" defTabSz="685809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0" dirty="0">
                <a:latin typeface="Tisa Offc Serif Pro" panose="02010504030101020102" pitchFamily="2" charset="0"/>
              </a:rPr>
              <a:t>Complete description of the incident</a:t>
            </a:r>
          </a:p>
          <a:p>
            <a:pPr marL="171450" indent="-171450" defTabSz="685809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0" dirty="0">
                <a:latin typeface="Tisa Offc Serif Pro" panose="02010504030101020102" pitchFamily="2" charset="0"/>
              </a:rPr>
              <a:t>Incident date and time</a:t>
            </a:r>
          </a:p>
          <a:p>
            <a:pPr marL="171450" indent="-171450" defTabSz="685809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0" dirty="0">
                <a:latin typeface="Tisa Offc Serif Pro" panose="02010504030101020102" pitchFamily="2" charset="0"/>
              </a:rPr>
              <a:t>Allegation summary </a:t>
            </a:r>
          </a:p>
          <a:p>
            <a:pPr marL="171450" indent="-171450" defTabSz="685809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0" dirty="0">
                <a:latin typeface="Tisa Offc Serif Pro" panose="02010504030101020102" pitchFamily="2" charset="0"/>
              </a:rPr>
              <a:t>Does it involve a student or organization? </a:t>
            </a:r>
          </a:p>
          <a:p>
            <a:pPr marL="171450" indent="-171450" defTabSz="685809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0" dirty="0">
                <a:latin typeface="Tisa Offc Serif Pro" panose="02010504030101020102" pitchFamily="2" charset="0"/>
              </a:rPr>
              <a:t>Other evidence or documentation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CE0A16-0E71-7107-1609-7530F4272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4" y="273845"/>
            <a:ext cx="8357616" cy="399137"/>
          </a:xfrm>
        </p:spPr>
        <p:txBody>
          <a:bodyPr vert="horz" lIns="0" tIns="0" rIns="0" bIns="0" rtlCol="0" anchor="t" anchorCtr="0">
            <a:normAutofit fontScale="90000"/>
          </a:bodyPr>
          <a:lstStyle/>
          <a:p>
            <a:r>
              <a:rPr lang="en-US" sz="3200" b="1" i="0" kern="1200" dirty="0">
                <a:latin typeface="Franklin Gothic Medium" panose="020B0603020102020204" pitchFamily="34" charset="0"/>
              </a:rPr>
              <a:t>How to Report </a:t>
            </a:r>
            <a:r>
              <a:rPr lang="en-US" sz="3200" b="1" i="0" kern="1200" dirty="0">
                <a:solidFill>
                  <a:srgbClr val="BFD730"/>
                </a:solidFill>
                <a:latin typeface="Franklin Gothic Medium" panose="020B0603020102020204" pitchFamily="34" charset="0"/>
              </a:rPr>
              <a:t>Non-</a:t>
            </a:r>
            <a:r>
              <a:rPr lang="en-US" sz="3200" dirty="0">
                <a:solidFill>
                  <a:srgbClr val="BFD730"/>
                </a:solidFill>
                <a:latin typeface="Franklin Gothic Medium" panose="020B0603020102020204" pitchFamily="34" charset="0"/>
              </a:rPr>
              <a:t>Academic</a:t>
            </a:r>
            <a:r>
              <a:rPr lang="en-US" sz="3200" dirty="0">
                <a:latin typeface="Franklin Gothic Medium" panose="020B0603020102020204" pitchFamily="34" charset="0"/>
              </a:rPr>
              <a:t> </a:t>
            </a:r>
            <a:r>
              <a:rPr lang="en-US" sz="3200" b="1" i="0" kern="1200" dirty="0">
                <a:latin typeface="Franklin Gothic Medium" panose="020B0603020102020204" pitchFamily="34" charset="0"/>
              </a:rPr>
              <a:t>Misconduct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B2C523-6DA7-E9BF-CC2A-775223AF0ACF}"/>
              </a:ext>
            </a:extLst>
          </p:cNvPr>
          <p:cNvSpPr txBox="1"/>
          <p:nvPr/>
        </p:nvSpPr>
        <p:spPr>
          <a:xfrm>
            <a:off x="393194" y="802464"/>
            <a:ext cx="8357616" cy="30669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defTabSz="685809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endParaRPr lang="en-US" sz="1900" b="0" i="0" kern="1200" dirty="0">
              <a:latin typeface="Franklin Gothic Medium" panose="020B0603020102020204" pitchFamily="34" charset="0"/>
              <a:ea typeface="+mn-ea"/>
              <a:cs typeface="+mn-cs"/>
            </a:endParaRPr>
          </a:p>
          <a:p>
            <a:pPr defTabSz="685809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endParaRPr lang="en-US" sz="1900" b="0" i="0" kern="1200" dirty="0"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5B2DB1F5-D07C-10C5-F767-1286EC3E5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01" y="4869657"/>
            <a:ext cx="1943100" cy="273844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defTabSz="342900">
              <a:spcAft>
                <a:spcPts val="450"/>
              </a:spcAft>
              <a:defRPr/>
            </a:pPr>
            <a:fld id="{6189B349-B284-884E-BF58-0D68D479BD97}" type="slidenum">
              <a:rPr lang="en-US" smtClean="0"/>
              <a:pPr defTabSz="342900">
                <a:spcAft>
                  <a:spcPts val="450"/>
                </a:spcAft>
                <a:defRPr/>
              </a:pPr>
              <a:t>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2549E7-DA34-666B-432F-12F9D0DA8B47}"/>
              </a:ext>
            </a:extLst>
          </p:cNvPr>
          <p:cNvSpPr txBox="1"/>
          <p:nvPr/>
        </p:nvSpPr>
        <p:spPr>
          <a:xfrm>
            <a:off x="345793" y="698257"/>
            <a:ext cx="79160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https://cm.maxient.com/reportingform.php?UnivofMissouriSystem&amp;layout_id=9</a:t>
            </a:r>
          </a:p>
        </p:txBody>
      </p:sp>
      <p:pic>
        <p:nvPicPr>
          <p:cNvPr id="10" name="Picture 9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BDBD15E1-D89A-5BF9-9592-C27BDD197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67" y="1213885"/>
            <a:ext cx="2703479" cy="27879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A4319B8-7DA4-1AFD-1DEF-2B083F95B504}"/>
              </a:ext>
            </a:extLst>
          </p:cNvPr>
          <p:cNvSpPr txBox="1"/>
          <p:nvPr/>
        </p:nvSpPr>
        <p:spPr>
          <a:xfrm>
            <a:off x="6302903" y="4736008"/>
            <a:ext cx="4593514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3" indent="-334650"/>
            <a:r>
              <a:rPr lang="en-US" sz="1400" i="1" dirty="0">
                <a:solidFill>
                  <a:schemeClr val="bg2"/>
                </a:solidFill>
                <a:latin typeface="Orgon Slab Light"/>
              </a:rPr>
              <a:t>Email</a:t>
            </a:r>
            <a:r>
              <a:rPr lang="en-US" sz="1400" i="1" dirty="0">
                <a:latin typeface="Orgon Slab Light"/>
              </a:rPr>
              <a:t> </a:t>
            </a:r>
            <a:r>
              <a:rPr lang="en-US" sz="1400" i="1" dirty="0">
                <a:solidFill>
                  <a:srgbClr val="0070C0"/>
                </a:solidFill>
                <a:latin typeface="Orgon Slab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dos@mst.edu</a:t>
            </a:r>
            <a:endParaRPr lang="en-US" i="1" dirty="0">
              <a:solidFill>
                <a:srgbClr val="0070C0"/>
              </a:solidFill>
            </a:endParaRPr>
          </a:p>
          <a:p>
            <a:pPr lvl="3" indent="-334650"/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571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2FF66-B681-86EE-44D6-60B11C176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Example Non-Academic Standards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F189F1B-679D-E741-60A7-450CC73FD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191" y="952237"/>
            <a:ext cx="8836870" cy="3922389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Substantial Disruption of class, lab, or research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Forgery or Furnishing False Information 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Direct Threats – serious intent of unlawful violence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Theft, unauthorized possession, or safety hazard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Alcohol or Drugs 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Failure to Comply 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Technology Misuse 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If you’re not sure – we are happy to consult. </a:t>
            </a:r>
          </a:p>
          <a:p>
            <a:pPr lvl="1" indent="0">
              <a:spcAft>
                <a:spcPts val="600"/>
              </a:spcAft>
              <a:buNone/>
            </a:pPr>
            <a:r>
              <a:rPr lang="en-US" dirty="0"/>
              <a:t>                                                                                               See full </a:t>
            </a:r>
            <a:r>
              <a:rPr lang="en-US" dirty="0">
                <a:hlinkClick r:id="rId3"/>
              </a:rPr>
              <a:t>Standard of Conduct</a:t>
            </a:r>
            <a:r>
              <a:rPr lang="en-US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12A0B4-C8E7-B9FB-BB98-815CD53F20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Missouri University of Science and Technology</a:t>
            </a:r>
          </a:p>
        </p:txBody>
      </p:sp>
    </p:spTree>
    <p:extLst>
      <p:ext uri="{BB962C8B-B14F-4D97-AF65-F5344CB8AC3E}">
        <p14:creationId xmlns:p14="http://schemas.microsoft.com/office/powerpoint/2010/main" val="3509584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2FF66-B681-86EE-44D6-60B11C176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Responding to Classroom Disruption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F189F1B-679D-E741-60A7-450CC73FD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191" y="952237"/>
            <a:ext cx="8122158" cy="3922389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Threats or crisis call 911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Ask the student to cease the behavior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Have a private conversation with the student 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Follow-up in writing on expectations and consequences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Consult with your GTA Coordinator or Chair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Maintain documentation – issues, efforts, communications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Refer students who fail to comply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12A0B4-C8E7-B9FB-BB98-815CD53F20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Missouri University of Science and Technology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3ED419-4662-B3B7-2B8F-570E6924C02B}"/>
              </a:ext>
            </a:extLst>
          </p:cNvPr>
          <p:cNvSpPr txBox="1"/>
          <p:nvPr/>
        </p:nvSpPr>
        <p:spPr>
          <a:xfrm>
            <a:off x="5892334" y="4754873"/>
            <a:ext cx="2858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Threats or crisis call 911</a:t>
            </a:r>
          </a:p>
        </p:txBody>
      </p:sp>
    </p:spTree>
    <p:extLst>
      <p:ext uri="{BB962C8B-B14F-4D97-AF65-F5344CB8AC3E}">
        <p14:creationId xmlns:p14="http://schemas.microsoft.com/office/powerpoint/2010/main" val="3285469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EE069-19A1-2180-717F-BE3382AB72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191" y="1316736"/>
            <a:ext cx="2569465" cy="309067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200" i="1" dirty="0">
                <a:effectLst/>
              </a:rPr>
              <a:t>Commitment to six fundamental values. 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637BAA55-092A-435F-C364-E1847A4928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9031" y="4736008"/>
            <a:ext cx="580589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Missouri University of Science and Technology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65C006-A436-BAB1-76FA-BDDC8509F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4" y="273845"/>
            <a:ext cx="8357616" cy="399137"/>
          </a:xfrm>
        </p:spPr>
        <p:txBody>
          <a:bodyPr anchor="t">
            <a:normAutofit fontScale="90000"/>
          </a:bodyPr>
          <a:lstStyle/>
          <a:p>
            <a:r>
              <a:rPr lang="en-US" sz="3200" dirty="0"/>
              <a:t>What Is Academic Integrity </a:t>
            </a: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1C38D4FA-AC7E-0A55-C85C-E60D699C7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spcAft>
                <a:spcPts val="600"/>
              </a:spcAft>
              <a:defRPr/>
            </a:pPr>
            <a:fld id="{6189B349-B284-884E-BF58-0D68D479BD97}" type="slidenum">
              <a:rPr lang="en-US">
                <a:solidFill>
                  <a:srgbClr val="464749"/>
                </a:solidFill>
                <a:latin typeface="Arial"/>
                <a:cs typeface="Arial"/>
              </a:rPr>
              <a:pPr defTabSz="342900">
                <a:spcAft>
                  <a:spcPts val="600"/>
                </a:spcAft>
                <a:defRPr/>
              </a:pPr>
              <a:t>8</a:t>
            </a:fld>
            <a:endParaRPr lang="en-US" dirty="0">
              <a:solidFill>
                <a:srgbClr val="464749"/>
              </a:solidFill>
              <a:latin typeface="Arial"/>
              <a:cs typeface="Arial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7D1E88D-2B5F-6FAF-2799-DB4846AB96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3193602"/>
              </p:ext>
            </p:extLst>
          </p:nvPr>
        </p:nvGraphicFramePr>
        <p:xfrm>
          <a:off x="2689411" y="376518"/>
          <a:ext cx="7562625" cy="4109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BBF97B4-B52E-454D-70C1-13747D32D3D4}"/>
              </a:ext>
            </a:extLst>
          </p:cNvPr>
          <p:cNvSpPr txBox="1"/>
          <p:nvPr/>
        </p:nvSpPr>
        <p:spPr>
          <a:xfrm>
            <a:off x="4572000" y="3022898"/>
            <a:ext cx="12827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Responsibility</a:t>
            </a:r>
          </a:p>
        </p:txBody>
      </p:sp>
    </p:spTree>
    <p:extLst>
      <p:ext uri="{BB962C8B-B14F-4D97-AF65-F5344CB8AC3E}">
        <p14:creationId xmlns:p14="http://schemas.microsoft.com/office/powerpoint/2010/main" val="1890265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D34DA-3F45-05E2-D569-07BD03E52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215" y="205979"/>
            <a:ext cx="7356886" cy="857250"/>
          </a:xfrm>
        </p:spPr>
        <p:txBody>
          <a:bodyPr anchor="ctr">
            <a:normAutofit/>
          </a:bodyPr>
          <a:lstStyle/>
          <a:p>
            <a:r>
              <a:rPr lang="en-US" sz="4000" dirty="0"/>
              <a:t>Types of Academic Dishonesty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FA7C927F-899E-4199-1743-66AA896414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292343"/>
              </p:ext>
            </p:extLst>
          </p:nvPr>
        </p:nvGraphicFramePr>
        <p:xfrm>
          <a:off x="570156" y="1063229"/>
          <a:ext cx="8003688" cy="3248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58EFFE99-E3B9-C7FB-8F4D-E49A048F57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9031" y="4736008"/>
            <a:ext cx="580589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Missouri University of Science and Technology</a:t>
            </a:r>
          </a:p>
        </p:txBody>
      </p:sp>
    </p:spTree>
    <p:extLst>
      <p:ext uri="{BB962C8B-B14F-4D97-AF65-F5344CB8AC3E}">
        <p14:creationId xmlns:p14="http://schemas.microsoft.com/office/powerpoint/2010/main" val="968928259"/>
      </p:ext>
    </p:extLst>
  </p:cSld>
  <p:clrMapOvr>
    <a:masterClrMapping/>
  </p:clrMapOvr>
</p:sld>
</file>

<file path=ppt/theme/theme1.xml><?xml version="1.0" encoding="utf-8"?>
<a:theme xmlns:a="http://schemas.openxmlformats.org/drawingml/2006/main" name="Primary Logo">
  <a:themeElements>
    <a:clrScheme name="SandT2018">
      <a:dk1>
        <a:srgbClr val="154734"/>
      </a:dk1>
      <a:lt1>
        <a:srgbClr val="72BF44"/>
      </a:lt1>
      <a:dk2>
        <a:srgbClr val="000000"/>
      </a:dk2>
      <a:lt2>
        <a:srgbClr val="FFFFFF"/>
      </a:lt2>
      <a:accent1>
        <a:srgbClr val="007A33"/>
      </a:accent1>
      <a:accent2>
        <a:srgbClr val="003B49"/>
      </a:accent2>
      <a:accent3>
        <a:srgbClr val="2DCCD3"/>
      </a:accent3>
      <a:accent4>
        <a:srgbClr val="E87722"/>
      </a:accent4>
      <a:accent5>
        <a:srgbClr val="00858A"/>
      </a:accent5>
      <a:accent6>
        <a:srgbClr val="BFD730"/>
      </a:accent6>
      <a:hlink>
        <a:srgbClr val="00858A"/>
      </a:hlink>
      <a:folHlink>
        <a:srgbClr val="63666A"/>
      </a:folHlink>
    </a:clrScheme>
    <a:fontScheme name="S&amp;T Combo">
      <a:majorFont>
        <a:latin typeface="Franklin Gothic Medium"/>
        <a:ea typeface=""/>
        <a:cs typeface=""/>
      </a:majorFont>
      <a:minorFont>
        <a:latin typeface="Tisa Offc Serif P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Vegas">
      <a:srgbClr val="CEB888"/>
    </a:custClr>
    <a:custClr name="Silver">
      <a:srgbClr val="B2B4B2"/>
    </a:custClr>
    <a:custClr name="Shuttle">
      <a:srgbClr val="63666A"/>
    </a:custClr>
    <a:custClr name="Petra">
      <a:srgbClr val="ACA199"/>
    </a:custClr>
    <a:custClr name="Pebble">
      <a:srgbClr val="D6D1CA"/>
    </a:custClr>
    <a:custClr name="Orient">
      <a:srgbClr val="005F83"/>
    </a:custClr>
    <a:custClr name="Mist">
      <a:srgbClr val="B1E4E3"/>
    </a:custClr>
    <a:custClr name="Gold">
      <a:srgbClr val="DAAA00"/>
    </a:custClr>
    <a:custClr name="Candle">
      <a:srgbClr val="FED925"/>
    </a:custClr>
    <a:custClr name="Ruby">
      <a:srgbClr val="AB2328"/>
    </a:custClr>
    <a:custClr name="Amethyst">
      <a:srgbClr val="3F3A60"/>
    </a:custClr>
  </a:custClrLst>
  <a:extLst>
    <a:ext uri="{05A4C25C-085E-4340-85A3-A5531E510DB2}">
      <thm15:themeFamily xmlns:thm15="http://schemas.microsoft.com/office/thememl/2012/main" name="SFT-2022" id="{DF38B14D-C4CF-1B4B-8EE7-30410C02774E}" vid="{2C75E003-600E-2A43-9EDE-E0AC60EB25C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Vegas">
      <a:srgbClr val="CEB888"/>
    </a:custClr>
    <a:custClr name="Silver">
      <a:srgbClr val="B2B4B2"/>
    </a:custClr>
    <a:custClr name="Shuttle">
      <a:srgbClr val="63666A"/>
    </a:custClr>
    <a:custClr name="Petra">
      <a:srgbClr val="ACA199"/>
    </a:custClr>
    <a:custClr name="Pebble">
      <a:srgbClr val="D6D1CA"/>
    </a:custClr>
    <a:custClr name="Orient">
      <a:srgbClr val="005F83"/>
    </a:custClr>
    <a:custClr name="Mist">
      <a:srgbClr val="B1E4E3"/>
    </a:custClr>
    <a:custClr name="Gold">
      <a:srgbClr val="DAAA00"/>
    </a:custClr>
    <a:custClr name="Candle">
      <a:srgbClr val="FED925"/>
    </a:custClr>
    <a:custClr name="Ruby">
      <a:srgbClr val="AB2328"/>
    </a:custClr>
    <a:custClr name="Amethyst">
      <a:srgbClr val="3F3A60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bf8cc7a-e2c9-476f-9bd9-353ef45ae671">
      <Terms xmlns="http://schemas.microsoft.com/office/infopath/2007/PartnerControls"/>
    </lcf76f155ced4ddcb4097134ff3c332f>
    <TaxCatchAll xmlns="47a3635a-7574-478d-9297-ca4c20feb600" xsi:nil="true"/>
    <SharedWithUsers xmlns="47a3635a-7574-478d-9297-ca4c20feb600">
      <UserInfo>
        <DisplayName>Prewett, Barb</DisplayName>
        <AccountId>9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8C50227904744A85F863E4059FED6F" ma:contentTypeVersion="13" ma:contentTypeDescription="Create a new document." ma:contentTypeScope="" ma:versionID="6b9f059e5a90aac7cfb3aadc3e7e48d7">
  <xsd:schema xmlns:xsd="http://www.w3.org/2001/XMLSchema" xmlns:xs="http://www.w3.org/2001/XMLSchema" xmlns:p="http://schemas.microsoft.com/office/2006/metadata/properties" xmlns:ns2="9bf8cc7a-e2c9-476f-9bd9-353ef45ae671" xmlns:ns3="47a3635a-7574-478d-9297-ca4c20feb600" targetNamespace="http://schemas.microsoft.com/office/2006/metadata/properties" ma:root="true" ma:fieldsID="51235cd0b17b52e6021e6ba52d2eb0de" ns2:_="" ns3:_="">
    <xsd:import namespace="9bf8cc7a-e2c9-476f-9bd9-353ef45ae671"/>
    <xsd:import namespace="47a3635a-7574-478d-9297-ca4c20feb6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f8cc7a-e2c9-476f-9bd9-353ef45ae6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3e20e570-3a27-4eff-9ea0-d3488a33fbf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a3635a-7574-478d-9297-ca4c20feb60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6ca01d2-553b-4547-8a75-bff0a9770e38}" ma:internalName="TaxCatchAll" ma:showField="CatchAllData" ma:web="47a3635a-7574-478d-9297-ca4c20feb60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68DA780-FB76-4F65-B965-DBEB416FE83B}">
  <ds:schemaRefs>
    <ds:schemaRef ds:uri="47a3635a-7574-478d-9297-ca4c20feb600"/>
    <ds:schemaRef ds:uri="9bf8cc7a-e2c9-476f-9bd9-353ef45ae67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CCE59ED-A11A-4DF2-8404-D2F607FB4CD4}">
  <ds:schemaRefs>
    <ds:schemaRef ds:uri="47a3635a-7574-478d-9297-ca4c20feb600"/>
    <ds:schemaRef ds:uri="9bf8cc7a-e2c9-476f-9bd9-353ef45ae67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C04427A-58E0-4553-B885-73385761A91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16x9 Presentation (1)</Template>
  <TotalTime>5124</TotalTime>
  <Words>1240</Words>
  <Application>Microsoft Office PowerPoint</Application>
  <PresentationFormat>On-screen Show (16:9)</PresentationFormat>
  <Paragraphs>216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8" baseType="lpstr">
      <vt:lpstr>.Hiragino Kaku Gothic Interface W3</vt:lpstr>
      <vt:lpstr>Arial</vt:lpstr>
      <vt:lpstr>Bookman Old Style</vt:lpstr>
      <vt:lpstr>Calibri</vt:lpstr>
      <vt:lpstr>Courier New</vt:lpstr>
      <vt:lpstr>Encode Sans Normal Black</vt:lpstr>
      <vt:lpstr>Franklin Gothic Demi</vt:lpstr>
      <vt:lpstr>Franklin Gothic Medium</vt:lpstr>
      <vt:lpstr>Georgia</vt:lpstr>
      <vt:lpstr>libre franklin</vt:lpstr>
      <vt:lpstr>Lucida Grande</vt:lpstr>
      <vt:lpstr>Montserrat</vt:lpstr>
      <vt:lpstr>open-sans</vt:lpstr>
      <vt:lpstr>Orgon Slab Light</vt:lpstr>
      <vt:lpstr>Orgon Slab Medium</vt:lpstr>
      <vt:lpstr>Orgon Slab Thin</vt:lpstr>
      <vt:lpstr>Roboto</vt:lpstr>
      <vt:lpstr>System Font Regular</vt:lpstr>
      <vt:lpstr>Tisa Offc Serif Pro</vt:lpstr>
      <vt:lpstr>Primary Logo</vt:lpstr>
      <vt:lpstr>Office of the Dean of Students </vt:lpstr>
      <vt:lpstr>Dean of Students Office</vt:lpstr>
      <vt:lpstr>Purpose of Standards  </vt:lpstr>
      <vt:lpstr>Conduct Referral Process</vt:lpstr>
      <vt:lpstr>How to Report Non-Academic Misconduct</vt:lpstr>
      <vt:lpstr>Example Non-Academic Standards</vt:lpstr>
      <vt:lpstr>Responding to Classroom Disruption</vt:lpstr>
      <vt:lpstr>What Is Academic Integrity </vt:lpstr>
      <vt:lpstr>Types of Academic Dishonesty</vt:lpstr>
      <vt:lpstr>PowerPoint Presentation</vt:lpstr>
      <vt:lpstr>Why Submit An Academic Dishonesty Report?</vt:lpstr>
      <vt:lpstr>Steps for Reporting Academic Misconduct</vt:lpstr>
      <vt:lpstr>How to Report Academic Misconduct</vt:lpstr>
      <vt:lpstr>Informal Procedure Overview</vt:lpstr>
      <vt:lpstr>Tips and Recommendations</vt:lpstr>
      <vt:lpstr>AI &amp; Academic Integrity</vt:lpstr>
      <vt:lpstr>You Play a Critical Role</vt:lpstr>
      <vt:lpstr>Nick Bodkins Student Conduct Manager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Student Support and Community Standards</dc:title>
  <dc:creator>Yelton, Sammatha</dc:creator>
  <cp:lastModifiedBy>Matson, Sharon</cp:lastModifiedBy>
  <cp:revision>55</cp:revision>
  <cp:lastPrinted>2023-06-24T01:02:03Z</cp:lastPrinted>
  <dcterms:created xsi:type="dcterms:W3CDTF">2023-06-21T17:14:27Z</dcterms:created>
  <dcterms:modified xsi:type="dcterms:W3CDTF">2025-01-13T15:41:57Z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0x010100208C50227904744A85F863E4059FED6F</vt:lpwstr>
  </property>
  <property fmtid="{D5CDD505-2E9C-101B-9397-08002B2CF9AE}" pid="3" name="MediaServiceImageTags">
    <vt:lpwstr/>
  </property>
</Properties>
</file>